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 id="2147483721" r:id="rId2"/>
  </p:sldMasterIdLst>
  <p:notesMasterIdLst>
    <p:notesMasterId r:id="rId26"/>
  </p:notesMasterIdLst>
  <p:handoutMasterIdLst>
    <p:handoutMasterId r:id="rId27"/>
  </p:handoutMasterIdLst>
  <p:sldIdLst>
    <p:sldId id="442" r:id="rId3"/>
    <p:sldId id="407" r:id="rId4"/>
    <p:sldId id="408" r:id="rId5"/>
    <p:sldId id="409" r:id="rId6"/>
    <p:sldId id="410" r:id="rId7"/>
    <p:sldId id="411" r:id="rId8"/>
    <p:sldId id="412" r:id="rId9"/>
    <p:sldId id="413" r:id="rId10"/>
    <p:sldId id="414" r:id="rId11"/>
    <p:sldId id="415" r:id="rId12"/>
    <p:sldId id="416" r:id="rId13"/>
    <p:sldId id="417" r:id="rId14"/>
    <p:sldId id="418" r:id="rId15"/>
    <p:sldId id="419" r:id="rId16"/>
    <p:sldId id="421" r:id="rId17"/>
    <p:sldId id="422" r:id="rId18"/>
    <p:sldId id="423" r:id="rId19"/>
    <p:sldId id="424" r:id="rId20"/>
    <p:sldId id="425" r:id="rId21"/>
    <p:sldId id="426" r:id="rId22"/>
    <p:sldId id="427" r:id="rId23"/>
    <p:sldId id="428" r:id="rId24"/>
    <p:sldId id="440" r:id="rId25"/>
  </p:sldIdLst>
  <p:sldSz cx="17348200" cy="9756775"/>
  <p:notesSz cx="6797675" cy="9926638"/>
  <p:defaultTextStyle>
    <a:defPPr>
      <a:defRPr lang="nl-NL"/>
    </a:defPPr>
    <a:lvl1pPr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1pPr>
    <a:lvl2pPr marL="649288" indent="-192088"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2pPr>
    <a:lvl3pPr marL="1300163" indent="-385763"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3pPr>
    <a:lvl4pPr marL="1949450" indent="-577850"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4pPr>
    <a:lvl5pPr marL="2600325" indent="-771525" algn="l" defTabSz="649288" rtl="0" eaLnBrk="0" fontAlgn="base" hangingPunct="0">
      <a:spcBef>
        <a:spcPct val="0"/>
      </a:spcBef>
      <a:spcAft>
        <a:spcPct val="0"/>
      </a:spcAft>
      <a:defRPr sz="2600" kern="1200">
        <a:solidFill>
          <a:schemeClr val="tx1"/>
        </a:solidFill>
        <a:latin typeface="Arial" charset="0"/>
        <a:ea typeface="Arial" charset="0"/>
        <a:cs typeface="Arial" charset="0"/>
      </a:defRPr>
    </a:lvl5pPr>
    <a:lvl6pPr marL="2286000" algn="l" defTabSz="914400" rtl="0" eaLnBrk="1" latinLnBrk="0" hangingPunct="1">
      <a:defRPr sz="2600" kern="1200">
        <a:solidFill>
          <a:schemeClr val="tx1"/>
        </a:solidFill>
        <a:latin typeface="Arial" charset="0"/>
        <a:ea typeface="Arial" charset="0"/>
        <a:cs typeface="Arial" charset="0"/>
      </a:defRPr>
    </a:lvl6pPr>
    <a:lvl7pPr marL="2743200" algn="l" defTabSz="914400" rtl="0" eaLnBrk="1" latinLnBrk="0" hangingPunct="1">
      <a:defRPr sz="2600" kern="1200">
        <a:solidFill>
          <a:schemeClr val="tx1"/>
        </a:solidFill>
        <a:latin typeface="Arial" charset="0"/>
        <a:ea typeface="Arial" charset="0"/>
        <a:cs typeface="Arial" charset="0"/>
      </a:defRPr>
    </a:lvl7pPr>
    <a:lvl8pPr marL="3200400" algn="l" defTabSz="914400" rtl="0" eaLnBrk="1" latinLnBrk="0" hangingPunct="1">
      <a:defRPr sz="2600" kern="1200">
        <a:solidFill>
          <a:schemeClr val="tx1"/>
        </a:solidFill>
        <a:latin typeface="Arial" charset="0"/>
        <a:ea typeface="Arial" charset="0"/>
        <a:cs typeface="Arial" charset="0"/>
      </a:defRPr>
    </a:lvl8pPr>
    <a:lvl9pPr marL="3657600" algn="l" defTabSz="914400" rtl="0" eaLnBrk="1" latinLnBrk="0" hangingPunct="1">
      <a:defRPr sz="2600"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3073" userDrawn="1">
          <p15:clr>
            <a:srgbClr val="A4A3A4"/>
          </p15:clr>
        </p15:guide>
        <p15:guide id="2" pos="5465"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2922"/>
    <a:srgbClr val="BE2E1A"/>
    <a:srgbClr val="BF2E1B"/>
    <a:srgbClr val="B72E1B"/>
    <a:srgbClr val="B3011B"/>
    <a:srgbClr val="A8011B"/>
    <a:srgbClr val="00332B"/>
    <a:srgbClr val="E8C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77" autoAdjust="0"/>
    <p:restoredTop sz="94884" autoAdjust="0"/>
  </p:normalViewPr>
  <p:slideViewPr>
    <p:cSldViewPr snapToGrid="0" snapToObjects="1">
      <p:cViewPr varScale="1">
        <p:scale>
          <a:sx n="77" d="100"/>
          <a:sy n="77" d="100"/>
        </p:scale>
        <p:origin x="1152" y="96"/>
      </p:cViewPr>
      <p:guideLst>
        <p:guide orient="horz" pos="3073"/>
        <p:guide pos="54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2" d="100"/>
          <a:sy n="162" d="100"/>
        </p:scale>
        <p:origin x="6544" y="20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defTabSz="650276" eaLnBrk="1" fontAlgn="auto" hangingPunct="1">
              <a:spcBef>
                <a:spcPts val="0"/>
              </a:spcBef>
              <a:spcAft>
                <a:spcPts val="0"/>
              </a:spcAft>
              <a:defRPr sz="1200">
                <a:latin typeface="+mn-lt"/>
                <a:ea typeface="+mn-ea"/>
                <a:cs typeface="+mn-cs"/>
              </a:defRPr>
            </a:lvl1pPr>
          </a:lstStyle>
          <a:p>
            <a:pPr>
              <a:defRPr/>
            </a:pPr>
            <a:r>
              <a:rPr lang="nl-NL"/>
              <a:t>Koptekst</a:t>
            </a:r>
          </a:p>
        </p:txBody>
      </p:sp>
      <p:sp>
        <p:nvSpPr>
          <p:cNvPr id="3" name="Tijdelijke aanduiding voor datum 2"/>
          <p:cNvSpPr>
            <a:spLocks noGrp="1"/>
          </p:cNvSpPr>
          <p:nvPr>
            <p:ph type="dt" sz="quarter" idx="1"/>
          </p:nvPr>
        </p:nvSpPr>
        <p:spPr>
          <a:xfrm>
            <a:off x="3850444" y="0"/>
            <a:ext cx="2945659" cy="49633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17A39E9D-B438-D94D-AF2A-93757548558C}" type="datetime1">
              <a:rPr lang="nl-NL" altLang="nl-NL"/>
              <a:pPr/>
              <a:t>4-5-2020</a:t>
            </a:fld>
            <a:endParaRPr lang="nl-NL" alt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defTabSz="650276" eaLnBrk="1" fontAlgn="auto" hangingPunct="1">
              <a:spcBef>
                <a:spcPts val="0"/>
              </a:spcBef>
              <a:spcAft>
                <a:spcPts val="0"/>
              </a:spcAft>
              <a:defRPr sz="1200">
                <a:latin typeface="+mn-lt"/>
                <a:ea typeface="+mn-ea"/>
                <a:cs typeface="+mn-cs"/>
              </a:defRPr>
            </a:lvl1pPr>
          </a:lstStyle>
          <a:p>
            <a:pPr>
              <a:defRPr/>
            </a:pPr>
            <a:r>
              <a:rPr lang="nl-NL"/>
              <a:t>Voettekst</a:t>
            </a:r>
          </a:p>
        </p:txBody>
      </p:sp>
      <p:sp>
        <p:nvSpPr>
          <p:cNvPr id="5" name="Tijdelijke aanduiding voor dianummer 4"/>
          <p:cNvSpPr>
            <a:spLocks noGrp="1"/>
          </p:cNvSpPr>
          <p:nvPr>
            <p:ph type="sldNum" sz="quarter" idx="3"/>
          </p:nvPr>
        </p:nvSpPr>
        <p:spPr>
          <a:xfrm>
            <a:off x="3850444"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18A9EAD0-9E80-4D48-BD70-0B8751B7105E}" type="slidenum">
              <a:rPr lang="nl-NL" altLang="nl-NL"/>
              <a:pPr/>
              <a:t>‹nr.›</a:t>
            </a:fld>
            <a:endParaRPr lang="nl-NL" altLang="nl-NL"/>
          </a:p>
        </p:txBody>
      </p:sp>
    </p:spTree>
    <p:extLst>
      <p:ext uri="{BB962C8B-B14F-4D97-AF65-F5344CB8AC3E}">
        <p14:creationId xmlns:p14="http://schemas.microsoft.com/office/powerpoint/2010/main" val="2516391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defTabSz="650276" eaLnBrk="1" fontAlgn="auto" hangingPunct="1">
              <a:spcBef>
                <a:spcPts val="0"/>
              </a:spcBef>
              <a:spcAft>
                <a:spcPts val="0"/>
              </a:spcAft>
              <a:defRPr sz="1200">
                <a:latin typeface="+mn-lt"/>
                <a:ea typeface="+mn-ea"/>
                <a:cs typeface="+mn-cs"/>
              </a:defRPr>
            </a:lvl1pPr>
          </a:lstStyle>
          <a:p>
            <a:pPr>
              <a:defRPr/>
            </a:pPr>
            <a:r>
              <a:rPr lang="nl-NL"/>
              <a:t>Koptekst</a:t>
            </a:r>
          </a:p>
        </p:txBody>
      </p:sp>
      <p:sp>
        <p:nvSpPr>
          <p:cNvPr id="3" name="Tijdelijke aanduiding voor datum 2"/>
          <p:cNvSpPr>
            <a:spLocks noGrp="1"/>
          </p:cNvSpPr>
          <p:nvPr>
            <p:ph type="dt" idx="1"/>
          </p:nvPr>
        </p:nvSpPr>
        <p:spPr>
          <a:xfrm>
            <a:off x="3850444" y="0"/>
            <a:ext cx="2945659" cy="49633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3AA95554-0BC3-EC48-BCE0-DB850053191D}" type="datetime1">
              <a:rPr lang="nl-NL" altLang="nl-NL"/>
              <a:pPr/>
              <a:t>4-5-2020</a:t>
            </a:fld>
            <a:endParaRPr lang="nl-NL" altLang="nl-NL"/>
          </a:p>
        </p:txBody>
      </p:sp>
      <p:sp>
        <p:nvSpPr>
          <p:cNvPr id="4" name="Tijdelijke aanduiding voor dia-afbeelding 3"/>
          <p:cNvSpPr>
            <a:spLocks noGrp="1" noRot="1" noChangeAspect="1"/>
          </p:cNvSpPr>
          <p:nvPr>
            <p:ph type="sldImg" idx="2"/>
          </p:nvPr>
        </p:nvSpPr>
        <p:spPr>
          <a:xfrm>
            <a:off x="88900" y="744538"/>
            <a:ext cx="6619875"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defTabSz="650276" eaLnBrk="1" fontAlgn="auto" hangingPunct="1">
              <a:spcBef>
                <a:spcPts val="0"/>
              </a:spcBef>
              <a:spcAft>
                <a:spcPts val="0"/>
              </a:spcAft>
              <a:defRPr sz="1200">
                <a:latin typeface="+mn-lt"/>
                <a:ea typeface="+mn-ea"/>
                <a:cs typeface="+mn-cs"/>
              </a:defRPr>
            </a:lvl1pPr>
          </a:lstStyle>
          <a:p>
            <a:pPr>
              <a:defRPr/>
            </a:pPr>
            <a:r>
              <a:rPr lang="nl-NL"/>
              <a:t>Voettekst</a:t>
            </a:r>
          </a:p>
        </p:txBody>
      </p:sp>
      <p:sp>
        <p:nvSpPr>
          <p:cNvPr id="7" name="Tijdelijke aanduiding voor dianummer 6"/>
          <p:cNvSpPr>
            <a:spLocks noGrp="1"/>
          </p:cNvSpPr>
          <p:nvPr>
            <p:ph type="sldNum" sz="quarter" idx="5"/>
          </p:nvPr>
        </p:nvSpPr>
        <p:spPr>
          <a:xfrm>
            <a:off x="3850444"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99F9E045-9CC3-1D4F-BC0B-726384831F88}" type="slidenum">
              <a:rPr lang="nl-NL" altLang="nl-NL"/>
              <a:pPr/>
              <a:t>‹nr.›</a:t>
            </a:fld>
            <a:endParaRPr lang="nl-NL" altLang="nl-NL"/>
          </a:p>
        </p:txBody>
      </p:sp>
    </p:spTree>
    <p:extLst>
      <p:ext uri="{BB962C8B-B14F-4D97-AF65-F5344CB8AC3E}">
        <p14:creationId xmlns:p14="http://schemas.microsoft.com/office/powerpoint/2010/main" val="177747450"/>
      </p:ext>
    </p:extLst>
  </p:cSld>
  <p:clrMap bg1="lt1" tx1="dk1" bg2="lt2" tx2="dk2" accent1="accent1" accent2="accent2" accent3="accent3" accent4="accent4" accent5="accent5" accent6="accent6" hlink="hlink" folHlink="folHlink"/>
  <p:hf sldNum="0" hdr="0" ftr="0" dt="0"/>
  <p:notesStyle>
    <a:lvl1pPr algn="l" defTabSz="649288" rtl="0" eaLnBrk="0" fontAlgn="base" hangingPunct="0">
      <a:spcBef>
        <a:spcPct val="30000"/>
      </a:spcBef>
      <a:spcAft>
        <a:spcPct val="0"/>
      </a:spcAft>
      <a:defRPr sz="1700" kern="1200">
        <a:solidFill>
          <a:schemeClr val="tx1"/>
        </a:solidFill>
        <a:latin typeface="+mn-lt"/>
        <a:ea typeface="+mn-ea"/>
        <a:cs typeface="+mn-cs"/>
      </a:defRPr>
    </a:lvl1pPr>
    <a:lvl2pPr marL="649288" algn="l" defTabSz="649288" rtl="0" eaLnBrk="0" fontAlgn="base" hangingPunct="0">
      <a:spcBef>
        <a:spcPct val="30000"/>
      </a:spcBef>
      <a:spcAft>
        <a:spcPct val="0"/>
      </a:spcAft>
      <a:defRPr sz="1700" kern="1200">
        <a:solidFill>
          <a:schemeClr val="tx1"/>
        </a:solidFill>
        <a:latin typeface="+mn-lt"/>
        <a:ea typeface="+mn-ea"/>
        <a:cs typeface="+mn-cs"/>
      </a:defRPr>
    </a:lvl2pPr>
    <a:lvl3pPr marL="1300163" algn="l" defTabSz="649288" rtl="0" eaLnBrk="0" fontAlgn="base" hangingPunct="0">
      <a:spcBef>
        <a:spcPct val="30000"/>
      </a:spcBef>
      <a:spcAft>
        <a:spcPct val="0"/>
      </a:spcAft>
      <a:defRPr sz="1700" kern="1200">
        <a:solidFill>
          <a:schemeClr val="tx1"/>
        </a:solidFill>
        <a:latin typeface="+mn-lt"/>
        <a:ea typeface="+mn-ea"/>
        <a:cs typeface="+mn-cs"/>
      </a:defRPr>
    </a:lvl3pPr>
    <a:lvl4pPr marL="1949450" algn="l" defTabSz="649288" rtl="0" eaLnBrk="0" fontAlgn="base" hangingPunct="0">
      <a:spcBef>
        <a:spcPct val="30000"/>
      </a:spcBef>
      <a:spcAft>
        <a:spcPct val="0"/>
      </a:spcAft>
      <a:defRPr sz="1700" kern="1200">
        <a:solidFill>
          <a:schemeClr val="tx1"/>
        </a:solidFill>
        <a:latin typeface="+mn-lt"/>
        <a:ea typeface="+mn-ea"/>
        <a:cs typeface="+mn-cs"/>
      </a:defRPr>
    </a:lvl4pPr>
    <a:lvl5pPr marL="2600325" algn="l" defTabSz="649288" rtl="0" eaLnBrk="0" fontAlgn="base" hangingPunct="0">
      <a:spcBef>
        <a:spcPct val="30000"/>
      </a:spcBef>
      <a:spcAft>
        <a:spcPct val="0"/>
      </a:spcAft>
      <a:defRPr sz="1700" kern="1200">
        <a:solidFill>
          <a:schemeClr val="tx1"/>
        </a:solidFill>
        <a:latin typeface="+mn-lt"/>
        <a:ea typeface="+mn-ea"/>
        <a:cs typeface="+mn-cs"/>
      </a:defRPr>
    </a:lvl5pPr>
    <a:lvl6pPr marL="3251378" algn="l" defTabSz="650276" rtl="0" eaLnBrk="1" latinLnBrk="0" hangingPunct="1">
      <a:defRPr sz="1700" kern="1200">
        <a:solidFill>
          <a:schemeClr val="tx1"/>
        </a:solidFill>
        <a:latin typeface="+mn-lt"/>
        <a:ea typeface="+mn-ea"/>
        <a:cs typeface="+mn-cs"/>
      </a:defRPr>
    </a:lvl6pPr>
    <a:lvl7pPr marL="3901653" algn="l" defTabSz="650276" rtl="0" eaLnBrk="1" latinLnBrk="0" hangingPunct="1">
      <a:defRPr sz="1700" kern="1200">
        <a:solidFill>
          <a:schemeClr val="tx1"/>
        </a:solidFill>
        <a:latin typeface="+mn-lt"/>
        <a:ea typeface="+mn-ea"/>
        <a:cs typeface="+mn-cs"/>
      </a:defRPr>
    </a:lvl7pPr>
    <a:lvl8pPr marL="4551929" algn="l" defTabSz="650276" rtl="0" eaLnBrk="1" latinLnBrk="0" hangingPunct="1">
      <a:defRPr sz="1700" kern="1200">
        <a:solidFill>
          <a:schemeClr val="tx1"/>
        </a:solidFill>
        <a:latin typeface="+mn-lt"/>
        <a:ea typeface="+mn-ea"/>
        <a:cs typeface="+mn-cs"/>
      </a:defRPr>
    </a:lvl8pPr>
    <a:lvl9pPr marL="5202204" algn="l" defTabSz="650276" rtl="0" eaLnBrk="1" latinLnBrk="0" hangingPunct="1">
      <a:defRPr sz="17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volg 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6" name="Tijdelijke aanduiding voor inhoud 2"/>
          <p:cNvSpPr>
            <a:spLocks noGrp="1"/>
          </p:cNvSpPr>
          <p:nvPr>
            <p:ph idx="1"/>
          </p:nvPr>
        </p:nvSpPr>
        <p:spPr>
          <a:xfrm>
            <a:off x="1200732" y="1799999"/>
            <a:ext cx="14889083" cy="7020000"/>
          </a:xfrm>
        </p:spPr>
        <p:txBody>
          <a:bodyPr>
            <a:normAutofit/>
          </a:bodyPr>
          <a:lstStyle>
            <a:lvl1pPr marL="609951" indent="-609951">
              <a:buFont typeface="Arial" charset="0"/>
              <a:buChar char="•"/>
              <a:defRPr/>
            </a:lvl1pPr>
            <a:lvl2pPr marL="1062611" indent="-457463">
              <a:buFont typeface="Arial" charset="0"/>
              <a:buChar char="•"/>
              <a:defRPr/>
            </a:lvl2pPr>
            <a:lvl3pPr marL="1677364" indent="-457463">
              <a:buFont typeface="Helvetica" charset="0"/>
              <a:buChar char="−"/>
              <a:defRPr/>
            </a:lvl3pPr>
            <a:lvl4pPr marL="2206268" indent="-381219">
              <a:buFont typeface="Helvetica" charset="0"/>
              <a:buChar char="−"/>
              <a:defRPr/>
            </a:lvl4pPr>
            <a:lvl5pPr marL="2821021" indent="-381219">
              <a:buFont typeface="Helvetica"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5" name="Tijdelijke aanduiding voor dianummer 5"/>
          <p:cNvSpPr>
            <a:spLocks noGrp="1"/>
          </p:cNvSpPr>
          <p:nvPr>
            <p:ph type="sldNum" sz="quarter" idx="10"/>
          </p:nvPr>
        </p:nvSpPr>
        <p:spPr/>
        <p:txBody>
          <a:bodyPr/>
          <a:lstStyle>
            <a:lvl1pPr>
              <a:defRPr/>
            </a:lvl1pPr>
          </a:lstStyle>
          <a:p>
            <a:fld id="{F9510068-CF9F-1546-A962-438E155E6626}" type="slidenum">
              <a:rPr lang="nl-NL" altLang="nl-NL"/>
              <a:pPr/>
              <a:t>‹nr.›</a:t>
            </a:fld>
            <a:endParaRPr lang="nl-NL" altLang="nl-NL" dirty="0"/>
          </a:p>
        </p:txBody>
      </p:sp>
      <p:sp>
        <p:nvSpPr>
          <p:cNvPr id="7" name="Tijdelijke aanduiding voor voettekst 4"/>
          <p:cNvSpPr>
            <a:spLocks noGrp="1"/>
          </p:cNvSpPr>
          <p:nvPr>
            <p:ph type="ftr" sz="quarter" idx="11"/>
          </p:nvPr>
        </p:nvSpPr>
        <p:spPr/>
        <p:txBody>
          <a:bodyPr/>
          <a:lstStyle>
            <a:lvl1pPr>
              <a:defRPr/>
            </a:lvl1pPr>
          </a:lstStyle>
          <a:p>
            <a:pPr>
              <a:defRPr/>
            </a:pPr>
            <a:endParaRPr lang="nl-NL" dirty="0"/>
          </a:p>
        </p:txBody>
      </p:sp>
      <p:sp>
        <p:nvSpPr>
          <p:cNvPr id="8" name="Tijdelijke aanduiding voor datum 3"/>
          <p:cNvSpPr>
            <a:spLocks noGrp="1"/>
          </p:cNvSpPr>
          <p:nvPr>
            <p:ph type="dt" sz="half" idx="12"/>
          </p:nvPr>
        </p:nvSpPr>
        <p:spPr/>
        <p:txBody>
          <a:bodyPr/>
          <a:lstStyle>
            <a:lvl1pPr>
              <a:defRPr/>
            </a:lvl1pPr>
          </a:lstStyle>
          <a:p>
            <a:fld id="{3DABF947-B0CC-47BF-A3B6-3C49EE69820F}" type="datetime1">
              <a:rPr lang="nl-NL" altLang="nl-NL" smtClean="0"/>
              <a:t>4-5-2020</a:t>
            </a:fld>
            <a:endParaRPr lang="nl-NL" altLang="nl-NL"/>
          </a:p>
        </p:txBody>
      </p:sp>
      <p:pic>
        <p:nvPicPr>
          <p:cNvPr id="9"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3725420" y="9147199"/>
            <a:ext cx="2364395" cy="5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echte verbindingslijn 9"/>
          <p:cNvCxnSpPr/>
          <p:nvPr userDrawn="1"/>
        </p:nvCxnSpPr>
        <p:spPr>
          <a:xfrm>
            <a:off x="1200884" y="8980714"/>
            <a:ext cx="14889249" cy="0"/>
          </a:xfrm>
          <a:prstGeom prst="line">
            <a:avLst/>
          </a:prstGeom>
          <a:ln w="19050">
            <a:solidFill>
              <a:srgbClr val="BE2E1A"/>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vol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6" name="Tijdelijke aanduiding voor inhoud 2"/>
          <p:cNvSpPr>
            <a:spLocks noGrp="1"/>
          </p:cNvSpPr>
          <p:nvPr>
            <p:ph idx="1"/>
          </p:nvPr>
        </p:nvSpPr>
        <p:spPr>
          <a:xfrm>
            <a:off x="1200732" y="1799999"/>
            <a:ext cx="14889083" cy="7020000"/>
          </a:xfrm>
        </p:spPr>
        <p:txBody>
          <a:bodyPr>
            <a:normAutofit/>
          </a:bodyPr>
          <a:lstStyle>
            <a:lvl1pPr marL="609951" indent="-609951">
              <a:buFont typeface="Arial" charset="0"/>
              <a:buChar char="•"/>
              <a:defRPr baseline="0"/>
            </a:lvl1pPr>
            <a:lvl2pPr marL="1062611" indent="-457463">
              <a:buFont typeface="Arial" charset="0"/>
              <a:buChar char="•"/>
              <a:defRPr/>
            </a:lvl2pPr>
            <a:lvl3pPr marL="1677364" indent="-457463">
              <a:buFont typeface="Helvetica" charset="0"/>
              <a:buChar char="−"/>
              <a:defRPr/>
            </a:lvl3pPr>
            <a:lvl4pPr marL="2206268" indent="-381219">
              <a:buFont typeface="Helvetica" charset="0"/>
              <a:buChar char="−"/>
              <a:defRPr/>
            </a:lvl4pPr>
            <a:lvl5pPr marL="2821021" indent="-381219">
              <a:buFont typeface="Helvetica" charset="0"/>
              <a:buChar char="−"/>
              <a:defRPr/>
            </a:lvl5p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5" name="Tijdelijke aanduiding voor dianummer 5"/>
          <p:cNvSpPr>
            <a:spLocks noGrp="1"/>
          </p:cNvSpPr>
          <p:nvPr>
            <p:ph type="sldNum" sz="quarter" idx="10"/>
          </p:nvPr>
        </p:nvSpPr>
        <p:spPr/>
        <p:txBody>
          <a:bodyPr/>
          <a:lstStyle>
            <a:lvl1pPr>
              <a:defRPr>
                <a:solidFill>
                  <a:schemeClr val="bg1"/>
                </a:solidFill>
              </a:defRPr>
            </a:lvl1pPr>
          </a:lstStyle>
          <a:p>
            <a:fld id="{F9510068-CF9F-1546-A962-438E155E6626}" type="slidenum">
              <a:rPr lang="nl-NL" altLang="nl-NL" smtClean="0"/>
              <a:pPr/>
              <a:t>‹nr.›</a:t>
            </a:fld>
            <a:endParaRPr lang="nl-NL" altLang="nl-NL" dirty="0"/>
          </a:p>
        </p:txBody>
      </p:sp>
      <p:sp>
        <p:nvSpPr>
          <p:cNvPr id="7" name="Tijdelijke aanduiding voor voettekst 4"/>
          <p:cNvSpPr>
            <a:spLocks noGrp="1"/>
          </p:cNvSpPr>
          <p:nvPr>
            <p:ph type="ftr" sz="quarter" idx="11"/>
          </p:nvPr>
        </p:nvSpPr>
        <p:spPr/>
        <p:txBody>
          <a:bodyPr/>
          <a:lstStyle>
            <a:lvl1pPr>
              <a:defRPr>
                <a:solidFill>
                  <a:schemeClr val="bg1"/>
                </a:solidFill>
              </a:defRPr>
            </a:lvl1pPr>
          </a:lstStyle>
          <a:p>
            <a:pPr>
              <a:defRPr/>
            </a:pPr>
            <a:endParaRPr lang="nl-NL" dirty="0"/>
          </a:p>
        </p:txBody>
      </p:sp>
      <p:sp>
        <p:nvSpPr>
          <p:cNvPr id="8" name="Tijdelijke aanduiding voor datum 3"/>
          <p:cNvSpPr>
            <a:spLocks noGrp="1"/>
          </p:cNvSpPr>
          <p:nvPr>
            <p:ph type="dt" sz="half" idx="12"/>
          </p:nvPr>
        </p:nvSpPr>
        <p:spPr/>
        <p:txBody>
          <a:bodyPr/>
          <a:lstStyle>
            <a:lvl1pPr>
              <a:defRPr>
                <a:solidFill>
                  <a:schemeClr val="bg1"/>
                </a:solidFill>
              </a:defRPr>
            </a:lvl1pPr>
          </a:lstStyle>
          <a:p>
            <a:fld id="{1C432954-90DD-4069-B44A-044A75F38093}" type="datetime1">
              <a:rPr lang="nl-NL" altLang="nl-NL" smtClean="0"/>
              <a:t>4-5-2020</a:t>
            </a:fld>
            <a:endParaRPr lang="nl-NL" altLang="nl-NL" dirty="0"/>
          </a:p>
        </p:txBody>
      </p:sp>
      <p:pic>
        <p:nvPicPr>
          <p:cNvPr id="10" name="Afbeelding 6"/>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3729499" y="9147199"/>
            <a:ext cx="2360316"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solidFill>
                  <a:schemeClr val="bg1"/>
                </a:solidFill>
              </a:defRPr>
            </a:lvl1pPr>
          </a:lstStyle>
          <a:p>
            <a:endParaRPr lang="nl-NL" dirty="0"/>
          </a:p>
        </p:txBody>
      </p:sp>
      <p:sp>
        <p:nvSpPr>
          <p:cNvPr id="5" name="Tijdelijke aanduiding voor dianummer 5"/>
          <p:cNvSpPr>
            <a:spLocks noGrp="1"/>
          </p:cNvSpPr>
          <p:nvPr>
            <p:ph type="sldNum" sz="quarter" idx="10"/>
          </p:nvPr>
        </p:nvSpPr>
        <p:spPr>
          <a:xfrm>
            <a:off x="5398072" y="9172347"/>
            <a:ext cx="836593" cy="519112"/>
          </a:xfrm>
          <a:prstGeom prst="rect">
            <a:avLst/>
          </a:prstGeom>
        </p:spPr>
        <p:txBody>
          <a:bodyPr/>
          <a:lstStyle>
            <a:lvl1pPr>
              <a:defRPr/>
            </a:lvl1pPr>
          </a:lstStyle>
          <a:p>
            <a:fld id="{2A504CAB-574E-5F4F-9159-E27A716A9038}" type="slidenum">
              <a:rPr lang="nl-NL" altLang="nl-NL"/>
              <a:pPr/>
              <a:t>‹nr.›</a:t>
            </a:fld>
            <a:endParaRPr lang="nl-NL" altLang="nl-NL" dirty="0"/>
          </a:p>
        </p:txBody>
      </p:sp>
      <p:sp>
        <p:nvSpPr>
          <p:cNvPr id="7" name="Tijdelijke aanduiding voor voettekst 4"/>
          <p:cNvSpPr>
            <a:spLocks noGrp="1"/>
          </p:cNvSpPr>
          <p:nvPr>
            <p:ph type="ftr" sz="quarter" idx="11"/>
          </p:nvPr>
        </p:nvSpPr>
        <p:spPr>
          <a:xfrm>
            <a:off x="6353270" y="9172347"/>
            <a:ext cx="3376460" cy="519112"/>
          </a:xfrm>
          <a:prstGeom prst="rect">
            <a:avLst/>
          </a:prstGeom>
        </p:spPr>
        <p:txBody>
          <a:bodyPr/>
          <a:lstStyle>
            <a:lvl1pPr>
              <a:defRPr/>
            </a:lvl1pPr>
          </a:lstStyle>
          <a:p>
            <a:pPr>
              <a:defRPr/>
            </a:pPr>
            <a:endParaRPr lang="nl-NL" dirty="0"/>
          </a:p>
        </p:txBody>
      </p:sp>
      <p:sp>
        <p:nvSpPr>
          <p:cNvPr id="8" name="Tijdelijke aanduiding voor datum 3"/>
          <p:cNvSpPr>
            <a:spLocks noGrp="1"/>
          </p:cNvSpPr>
          <p:nvPr>
            <p:ph type="dt" sz="half" idx="12"/>
          </p:nvPr>
        </p:nvSpPr>
        <p:spPr>
          <a:xfrm>
            <a:off x="9846006" y="9172347"/>
            <a:ext cx="1230535" cy="519112"/>
          </a:xfrm>
          <a:prstGeom prst="rect">
            <a:avLst/>
          </a:prstGeom>
        </p:spPr>
        <p:txBody>
          <a:bodyPr/>
          <a:lstStyle>
            <a:lvl1pPr>
              <a:defRPr/>
            </a:lvl1pPr>
          </a:lstStyle>
          <a:p>
            <a:fld id="{23502106-1593-400D-8918-AEF199D8F88D}" type="datetime1">
              <a:rPr lang="nl-NL" altLang="nl-NL" smtClean="0"/>
              <a:t>4-5-2020</a:t>
            </a:fld>
            <a:endParaRPr lang="nl-NL" altLang="nl-NL" dirty="0"/>
          </a:p>
        </p:txBody>
      </p:sp>
      <p:sp>
        <p:nvSpPr>
          <p:cNvPr id="10" name="Tijdelijke aanduiding voor inhoud 3"/>
          <p:cNvSpPr>
            <a:spLocks noGrp="1"/>
          </p:cNvSpPr>
          <p:nvPr>
            <p:ph sz="half" idx="2"/>
          </p:nvPr>
        </p:nvSpPr>
        <p:spPr>
          <a:xfrm>
            <a:off x="1200884" y="3318318"/>
            <a:ext cx="14889249" cy="5085455"/>
          </a:xfrm>
        </p:spPr>
        <p:txBody>
          <a:bodyPr/>
          <a:lstStyle>
            <a:lvl1pPr algn="l">
              <a:defRPr baseline="0">
                <a:solidFill>
                  <a:schemeClr val="bg1"/>
                </a:solidFill>
              </a:defRPr>
            </a:lvl1pPr>
            <a:lvl2pPr algn="l">
              <a:defRPr/>
            </a:lvl2pPr>
            <a:lvl3pPr algn="l">
              <a:defRPr/>
            </a:lvl3pPr>
            <a:lvl4pPr algn="l">
              <a:defRPr/>
            </a:lvl4pPr>
            <a:lvl5pPr algn="l">
              <a:defRPr/>
            </a:lvl5pPr>
          </a:lstStyle>
          <a:p>
            <a:pPr lvl="0"/>
            <a:endParaRPr lang="nl-NL" dirty="0"/>
          </a:p>
        </p:txBody>
      </p:sp>
      <p:pic>
        <p:nvPicPr>
          <p:cNvPr id="11" name="Afbeelding 6"/>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3725738" y="9147199"/>
            <a:ext cx="2364395" cy="5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11"/>
          <p:cNvCxnSpPr/>
          <p:nvPr userDrawn="1"/>
        </p:nvCxnSpPr>
        <p:spPr>
          <a:xfrm>
            <a:off x="1200884" y="8980714"/>
            <a:ext cx="1488924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jdelijke aanduiding voor inhoud 2"/>
          <p:cNvSpPr>
            <a:spLocks noGrp="1"/>
          </p:cNvSpPr>
          <p:nvPr>
            <p:ph sz="half" idx="13"/>
          </p:nvPr>
        </p:nvSpPr>
        <p:spPr>
          <a:xfrm>
            <a:off x="1200884" y="2157048"/>
            <a:ext cx="14889249" cy="973015"/>
          </a:xfrm>
        </p:spPr>
        <p:txBody>
          <a:bodyPr/>
          <a:lstStyle>
            <a:lvl1pPr algn="l">
              <a:defRPr baseline="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endParaRPr lang="nl-NL" dirty="0"/>
          </a:p>
        </p:txBody>
      </p:sp>
    </p:spTree>
    <p:extLst>
      <p:ext uri="{BB962C8B-B14F-4D97-AF65-F5344CB8AC3E}">
        <p14:creationId xmlns:p14="http://schemas.microsoft.com/office/powerpoint/2010/main" val="5542336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endParaRPr lang="nl-NL" dirty="0"/>
          </a:p>
        </p:txBody>
      </p:sp>
      <p:sp>
        <p:nvSpPr>
          <p:cNvPr id="5" name="Tijdelijke aanduiding voor dianummer 5"/>
          <p:cNvSpPr>
            <a:spLocks noGrp="1"/>
          </p:cNvSpPr>
          <p:nvPr>
            <p:ph type="sldNum" sz="quarter" idx="10"/>
          </p:nvPr>
        </p:nvSpPr>
        <p:spPr>
          <a:xfrm>
            <a:off x="5398072" y="9172347"/>
            <a:ext cx="836593" cy="519112"/>
          </a:xfrm>
          <a:prstGeom prst="rect">
            <a:avLst/>
          </a:prstGeom>
        </p:spPr>
        <p:txBody>
          <a:bodyPr/>
          <a:lstStyle>
            <a:lvl1pPr>
              <a:defRPr/>
            </a:lvl1pPr>
          </a:lstStyle>
          <a:p>
            <a:fld id="{2A504CAB-574E-5F4F-9159-E27A716A9038}" type="slidenum">
              <a:rPr lang="nl-NL" altLang="nl-NL"/>
              <a:pPr/>
              <a:t>‹nr.›</a:t>
            </a:fld>
            <a:endParaRPr lang="nl-NL" altLang="nl-NL" dirty="0"/>
          </a:p>
        </p:txBody>
      </p:sp>
      <p:sp>
        <p:nvSpPr>
          <p:cNvPr id="7" name="Tijdelijke aanduiding voor voettekst 4"/>
          <p:cNvSpPr>
            <a:spLocks noGrp="1"/>
          </p:cNvSpPr>
          <p:nvPr>
            <p:ph type="ftr" sz="quarter" idx="11"/>
          </p:nvPr>
        </p:nvSpPr>
        <p:spPr>
          <a:xfrm>
            <a:off x="6353270" y="9172347"/>
            <a:ext cx="3376460" cy="519112"/>
          </a:xfrm>
          <a:prstGeom prst="rect">
            <a:avLst/>
          </a:prstGeom>
        </p:spPr>
        <p:txBody>
          <a:bodyPr/>
          <a:lstStyle>
            <a:lvl1pPr>
              <a:defRPr/>
            </a:lvl1pPr>
          </a:lstStyle>
          <a:p>
            <a:pPr>
              <a:defRPr/>
            </a:pPr>
            <a:endParaRPr lang="nl-NL" dirty="0"/>
          </a:p>
        </p:txBody>
      </p:sp>
      <p:sp>
        <p:nvSpPr>
          <p:cNvPr id="8" name="Tijdelijke aanduiding voor datum 3"/>
          <p:cNvSpPr>
            <a:spLocks noGrp="1"/>
          </p:cNvSpPr>
          <p:nvPr>
            <p:ph type="dt" sz="half" idx="12"/>
          </p:nvPr>
        </p:nvSpPr>
        <p:spPr>
          <a:xfrm>
            <a:off x="9846006" y="9172347"/>
            <a:ext cx="1230535" cy="519112"/>
          </a:xfrm>
          <a:prstGeom prst="rect">
            <a:avLst/>
          </a:prstGeom>
        </p:spPr>
        <p:txBody>
          <a:bodyPr/>
          <a:lstStyle>
            <a:lvl1pPr>
              <a:defRPr/>
            </a:lvl1pPr>
          </a:lstStyle>
          <a:p>
            <a:fld id="{A711530B-252B-4E00-9503-644332516F5E}" type="datetime1">
              <a:rPr lang="nl-NL" altLang="nl-NL" smtClean="0"/>
              <a:t>4-5-2020</a:t>
            </a:fld>
            <a:endParaRPr lang="nl-NL" altLang="nl-NL" dirty="0"/>
          </a:p>
        </p:txBody>
      </p:sp>
      <p:sp>
        <p:nvSpPr>
          <p:cNvPr id="10" name="Tijdelijke aanduiding voor inhoud 3"/>
          <p:cNvSpPr>
            <a:spLocks noGrp="1"/>
          </p:cNvSpPr>
          <p:nvPr>
            <p:ph sz="half" idx="2"/>
          </p:nvPr>
        </p:nvSpPr>
        <p:spPr>
          <a:xfrm>
            <a:off x="1200884" y="2157047"/>
            <a:ext cx="14889249" cy="6224953"/>
          </a:xfrm>
        </p:spPr>
        <p:txBody>
          <a:bodyPr/>
          <a:lstStyle>
            <a:lvl1pPr algn="l">
              <a:defRPr baseline="0"/>
            </a:lvl1pPr>
            <a:lvl2pPr algn="l">
              <a:defRPr/>
            </a:lvl2pPr>
            <a:lvl3pPr algn="l">
              <a:defRPr/>
            </a:lvl3pPr>
            <a:lvl4pPr algn="l">
              <a:defRPr/>
            </a:lvl4pPr>
            <a:lvl5pPr algn="l">
              <a:defRPr/>
            </a:lvl5pPr>
          </a:lstStyle>
          <a:p>
            <a:pPr lvl="0"/>
            <a:endParaRPr lang="nl-NL" dirty="0"/>
          </a:p>
        </p:txBody>
      </p:sp>
      <p:pic>
        <p:nvPicPr>
          <p:cNvPr id="11" name="Afbeelding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725738" y="9147199"/>
            <a:ext cx="2364395" cy="5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11"/>
          <p:cNvCxnSpPr/>
          <p:nvPr userDrawn="1"/>
        </p:nvCxnSpPr>
        <p:spPr>
          <a:xfrm>
            <a:off x="1200884" y="8980714"/>
            <a:ext cx="14889249"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23093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1200884" y="720725"/>
            <a:ext cx="14889249"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dirty="0"/>
              <a:t>Titelstijl van model bewerken</a:t>
            </a:r>
          </a:p>
        </p:txBody>
      </p:sp>
      <p:sp>
        <p:nvSpPr>
          <p:cNvPr id="1027" name="Tijdelijke aanduiding voor tekst 2"/>
          <p:cNvSpPr>
            <a:spLocks noGrp="1"/>
          </p:cNvSpPr>
          <p:nvPr>
            <p:ph type="body" idx="1"/>
          </p:nvPr>
        </p:nvSpPr>
        <p:spPr bwMode="auto">
          <a:xfrm>
            <a:off x="1200884" y="1800224"/>
            <a:ext cx="14889249" cy="70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6" name="Tijdelijke aanduiding voor dianummer 5"/>
          <p:cNvSpPr>
            <a:spLocks noGrp="1"/>
          </p:cNvSpPr>
          <p:nvPr>
            <p:ph type="sldNum" sz="quarter" idx="4"/>
          </p:nvPr>
        </p:nvSpPr>
        <p:spPr>
          <a:xfrm>
            <a:off x="5398072" y="9172347"/>
            <a:ext cx="836593" cy="519112"/>
          </a:xfrm>
          <a:prstGeom prst="rect">
            <a:avLst/>
          </a:prstGeom>
        </p:spPr>
        <p:txBody>
          <a:bodyPr vert="horz" wrap="square" lIns="0" tIns="0" rIns="0" bIns="0" numCol="1" anchor="ctr" anchorCtr="0" compatLnSpc="1">
            <a:prstTxWarp prst="textNoShape">
              <a:avLst/>
            </a:prstTxWarp>
          </a:bodyPr>
          <a:lstStyle>
            <a:lvl1pPr eaLnBrk="1" hangingPunct="1">
              <a:defRPr sz="1400">
                <a:solidFill>
                  <a:schemeClr val="tx1"/>
                </a:solidFill>
                <a:latin typeface="+mn-lt"/>
              </a:defRPr>
            </a:lvl1pPr>
          </a:lstStyle>
          <a:p>
            <a:fld id="{132E2AD1-83D9-DF41-A9AF-2F9595B23F20}" type="slidenum">
              <a:rPr lang="nl-NL" altLang="nl-NL" smtClean="0"/>
              <a:pPr/>
              <a:t>‹nr.›</a:t>
            </a:fld>
            <a:endParaRPr lang="nl-NL" altLang="nl-NL" dirty="0"/>
          </a:p>
        </p:txBody>
      </p:sp>
      <p:sp>
        <p:nvSpPr>
          <p:cNvPr id="9" name="Tijdelijke aanduiding voor voettekst 4"/>
          <p:cNvSpPr>
            <a:spLocks noGrp="1"/>
          </p:cNvSpPr>
          <p:nvPr>
            <p:ph type="ftr" sz="quarter" idx="3"/>
          </p:nvPr>
        </p:nvSpPr>
        <p:spPr>
          <a:xfrm>
            <a:off x="6353269" y="9172347"/>
            <a:ext cx="3376460" cy="519112"/>
          </a:xfrm>
          <a:prstGeom prst="rect">
            <a:avLst/>
          </a:prstGeom>
        </p:spPr>
        <p:txBody>
          <a:bodyPr vert="horz" lIns="0" tIns="0" rIns="0" bIns="0" rtlCol="0" anchor="ctr"/>
          <a:lstStyle>
            <a:lvl1pPr algn="l" defTabSz="867533" eaLnBrk="1" fontAlgn="auto" hangingPunct="1">
              <a:spcBef>
                <a:spcPts val="0"/>
              </a:spcBef>
              <a:spcAft>
                <a:spcPts val="0"/>
              </a:spcAft>
              <a:defRPr sz="1400">
                <a:solidFill>
                  <a:schemeClr val="tx1"/>
                </a:solidFill>
                <a:latin typeface="+mn-lt"/>
                <a:ea typeface="+mn-ea"/>
                <a:cs typeface="+mn-cs"/>
              </a:defRPr>
            </a:lvl1pPr>
          </a:lstStyle>
          <a:p>
            <a:pPr>
              <a:defRPr/>
            </a:pPr>
            <a:endParaRPr lang="nl-NL" dirty="0"/>
          </a:p>
        </p:txBody>
      </p:sp>
      <p:sp>
        <p:nvSpPr>
          <p:cNvPr id="8" name="Tijdelijke aanduiding voor datum 3"/>
          <p:cNvSpPr>
            <a:spLocks noGrp="1"/>
          </p:cNvSpPr>
          <p:nvPr>
            <p:ph type="dt" sz="half" idx="2"/>
          </p:nvPr>
        </p:nvSpPr>
        <p:spPr>
          <a:xfrm>
            <a:off x="9846006" y="9172347"/>
            <a:ext cx="1230535" cy="519112"/>
          </a:xfrm>
          <a:prstGeom prst="rect">
            <a:avLst/>
          </a:prstGeom>
        </p:spPr>
        <p:txBody>
          <a:bodyPr vert="horz" wrap="square" lIns="0" tIns="0" rIns="0" bIns="0" numCol="1" anchor="ctr" anchorCtr="0" compatLnSpc="1">
            <a:prstTxWarp prst="textNoShape">
              <a:avLst/>
            </a:prstTxWarp>
          </a:bodyPr>
          <a:lstStyle>
            <a:lvl1pPr eaLnBrk="1" hangingPunct="1">
              <a:defRPr sz="1400" b="0">
                <a:solidFill>
                  <a:schemeClr val="tx1"/>
                </a:solidFill>
                <a:latin typeface="Calibri" charset="0"/>
              </a:defRPr>
            </a:lvl1pPr>
          </a:lstStyle>
          <a:p>
            <a:fld id="{A53F5B09-B8EE-4D64-84F4-A017BA8DC10D}" type="datetime1">
              <a:rPr lang="nl-NL" altLang="nl-NL" smtClean="0"/>
              <a:t>4-5-2020</a:t>
            </a:fld>
            <a:endParaRPr lang="nl-NL" altLang="nl-NL" dirty="0"/>
          </a:p>
        </p:txBody>
      </p:sp>
    </p:spTree>
    <p:extLst>
      <p:ext uri="{BB962C8B-B14F-4D97-AF65-F5344CB8AC3E}">
        <p14:creationId xmlns:p14="http://schemas.microsoft.com/office/powerpoint/2010/main" val="1729132417"/>
      </p:ext>
    </p:extLst>
  </p:cSld>
  <p:clrMap bg1="lt1" tx1="dk1" bg2="lt2" tx2="dk2" accent1="accent1" accent2="accent2" accent3="accent3" accent4="accent4" accent5="accent5" accent6="accent6" hlink="hlink" folHlink="folHlink"/>
  <p:sldLayoutIdLst>
    <p:sldLayoutId id="2147483732" r:id="rId1"/>
    <p:sldLayoutId id="2147483733" r:id="rId2"/>
  </p:sldLayoutIdLst>
  <p:transition spd="med">
    <p:fade/>
  </p:transition>
  <p:hf hdr="0" ftr="0" dt="0"/>
  <p:txStyles>
    <p:titleStyle>
      <a:lvl1pPr algn="l" defTabSz="866215" rtl="0" eaLnBrk="1" fontAlgn="base" hangingPunct="1">
        <a:spcBef>
          <a:spcPct val="0"/>
        </a:spcBef>
        <a:spcAft>
          <a:spcPct val="0"/>
        </a:spcAft>
        <a:defRPr sz="3200" b="1" kern="1200">
          <a:solidFill>
            <a:srgbClr val="BE2E1A"/>
          </a:solidFill>
          <a:latin typeface="+mj-lt"/>
          <a:ea typeface="+mj-ea"/>
          <a:cs typeface="+mj-cs"/>
        </a:defRPr>
      </a:lvl1pPr>
      <a:lvl2pPr algn="l" defTabSz="866215" rtl="0" eaLnBrk="1" fontAlgn="base" hangingPunct="1">
        <a:spcBef>
          <a:spcPct val="0"/>
        </a:spcBef>
        <a:spcAft>
          <a:spcPct val="0"/>
        </a:spcAft>
        <a:defRPr sz="4269" b="1">
          <a:solidFill>
            <a:srgbClr val="BE2E1A"/>
          </a:solidFill>
          <a:latin typeface="Calibri" charset="0"/>
        </a:defRPr>
      </a:lvl2pPr>
      <a:lvl3pPr algn="l" defTabSz="866215" rtl="0" eaLnBrk="1" fontAlgn="base" hangingPunct="1">
        <a:spcBef>
          <a:spcPct val="0"/>
        </a:spcBef>
        <a:spcAft>
          <a:spcPct val="0"/>
        </a:spcAft>
        <a:defRPr sz="4269" b="1">
          <a:solidFill>
            <a:srgbClr val="BE2E1A"/>
          </a:solidFill>
          <a:latin typeface="Calibri" charset="0"/>
        </a:defRPr>
      </a:lvl3pPr>
      <a:lvl4pPr algn="l" defTabSz="866215" rtl="0" eaLnBrk="1" fontAlgn="base" hangingPunct="1">
        <a:spcBef>
          <a:spcPct val="0"/>
        </a:spcBef>
        <a:spcAft>
          <a:spcPct val="0"/>
        </a:spcAft>
        <a:defRPr sz="4269" b="1">
          <a:solidFill>
            <a:srgbClr val="BE2E1A"/>
          </a:solidFill>
          <a:latin typeface="Calibri" charset="0"/>
        </a:defRPr>
      </a:lvl4pPr>
      <a:lvl5pPr algn="l" defTabSz="866215" rtl="0" eaLnBrk="1" fontAlgn="base" hangingPunct="1">
        <a:spcBef>
          <a:spcPct val="0"/>
        </a:spcBef>
        <a:spcAft>
          <a:spcPct val="0"/>
        </a:spcAft>
        <a:defRPr sz="4269" b="1">
          <a:solidFill>
            <a:srgbClr val="BE2E1A"/>
          </a:solidFill>
          <a:latin typeface="Calibri" charset="0"/>
        </a:defRPr>
      </a:lvl5pPr>
      <a:lvl6pPr marL="609951" algn="l" defTabSz="866215" rtl="0" eaLnBrk="1" fontAlgn="base" hangingPunct="1">
        <a:spcBef>
          <a:spcPct val="0"/>
        </a:spcBef>
        <a:spcAft>
          <a:spcPct val="0"/>
        </a:spcAft>
        <a:defRPr sz="4002" b="1">
          <a:solidFill>
            <a:srgbClr val="BE2E1A"/>
          </a:solidFill>
          <a:latin typeface="Arial" charset="0"/>
        </a:defRPr>
      </a:lvl6pPr>
      <a:lvl7pPr marL="1219901" algn="l" defTabSz="866215" rtl="0" eaLnBrk="1" fontAlgn="base" hangingPunct="1">
        <a:spcBef>
          <a:spcPct val="0"/>
        </a:spcBef>
        <a:spcAft>
          <a:spcPct val="0"/>
        </a:spcAft>
        <a:defRPr sz="4002" b="1">
          <a:solidFill>
            <a:srgbClr val="BE2E1A"/>
          </a:solidFill>
          <a:latin typeface="Arial" charset="0"/>
        </a:defRPr>
      </a:lvl7pPr>
      <a:lvl8pPr marL="1829852" algn="l" defTabSz="866215" rtl="0" eaLnBrk="1" fontAlgn="base" hangingPunct="1">
        <a:spcBef>
          <a:spcPct val="0"/>
        </a:spcBef>
        <a:spcAft>
          <a:spcPct val="0"/>
        </a:spcAft>
        <a:defRPr sz="4002" b="1">
          <a:solidFill>
            <a:srgbClr val="BE2E1A"/>
          </a:solidFill>
          <a:latin typeface="Arial" charset="0"/>
        </a:defRPr>
      </a:lvl8pPr>
      <a:lvl9pPr marL="2439802" algn="l" defTabSz="866215" rtl="0" eaLnBrk="1" fontAlgn="base" hangingPunct="1">
        <a:spcBef>
          <a:spcPct val="0"/>
        </a:spcBef>
        <a:spcAft>
          <a:spcPct val="0"/>
        </a:spcAft>
        <a:defRPr sz="4002" b="1">
          <a:solidFill>
            <a:srgbClr val="BE2E1A"/>
          </a:solidFill>
          <a:latin typeface="Arial" charset="0"/>
        </a:defRPr>
      </a:lvl9pPr>
    </p:titleStyle>
    <p:bodyStyle>
      <a:lvl1pPr marL="609951" indent="-609951" algn="l" defTabSz="866215" rtl="0" eaLnBrk="1" fontAlgn="base" hangingPunct="1">
        <a:lnSpc>
          <a:spcPct val="100000"/>
        </a:lnSpc>
        <a:spcBef>
          <a:spcPts val="2001"/>
        </a:spcBef>
        <a:spcAft>
          <a:spcPct val="0"/>
        </a:spcAft>
        <a:buFont typeface="Arial" charset="0"/>
        <a:buChar char="•"/>
        <a:defRPr sz="2800" kern="1200">
          <a:solidFill>
            <a:schemeClr val="tx1"/>
          </a:solidFill>
          <a:latin typeface="+mn-lt"/>
          <a:ea typeface="+mn-ea"/>
          <a:cs typeface="+mn-cs"/>
        </a:defRPr>
      </a:lvl1pPr>
      <a:lvl2pPr marL="1061060" indent="-457463" algn="l" defTabSz="866215" rtl="0" eaLnBrk="1" fontAlgn="base" hangingPunct="1">
        <a:lnSpc>
          <a:spcPct val="90000"/>
        </a:lnSpc>
        <a:spcBef>
          <a:spcPts val="2001"/>
        </a:spcBef>
        <a:spcAft>
          <a:spcPct val="0"/>
        </a:spcAft>
        <a:buFont typeface="Arial" charset="0"/>
        <a:buChar char="•"/>
        <a:defRPr sz="2800" kern="1200">
          <a:solidFill>
            <a:schemeClr val="tx1"/>
          </a:solidFill>
          <a:latin typeface="+mn-lt"/>
          <a:ea typeface="+mn-ea"/>
          <a:cs typeface="+mn-cs"/>
        </a:defRPr>
      </a:lvl2pPr>
      <a:lvl3pPr marL="1677364" indent="-457463" algn="l" defTabSz="866215" rtl="0" eaLnBrk="1" fontAlgn="base" hangingPunct="1">
        <a:lnSpc>
          <a:spcPct val="90000"/>
        </a:lnSpc>
        <a:spcBef>
          <a:spcPts val="1334"/>
        </a:spcBef>
        <a:spcAft>
          <a:spcPct val="0"/>
        </a:spcAft>
        <a:buFont typeface="Helvetica" charset="0"/>
        <a:buChar char="−"/>
        <a:defRPr sz="2000" kern="1200">
          <a:solidFill>
            <a:schemeClr val="tx1"/>
          </a:solidFill>
          <a:latin typeface="+mn-lt"/>
          <a:ea typeface="+mn-ea"/>
          <a:cs typeface="+mn-cs"/>
        </a:defRPr>
      </a:lvl3pPr>
      <a:lvl4pPr marL="2204718" indent="-381219" algn="l" defTabSz="866215" rtl="0" eaLnBrk="1" fontAlgn="base" hangingPunct="1">
        <a:lnSpc>
          <a:spcPct val="90000"/>
        </a:lnSpc>
        <a:spcBef>
          <a:spcPts val="1334"/>
        </a:spcBef>
        <a:spcAft>
          <a:spcPct val="0"/>
        </a:spcAft>
        <a:buFont typeface="Helvetica" charset="0"/>
        <a:buChar char="−"/>
        <a:defRPr sz="1800" kern="1200">
          <a:solidFill>
            <a:schemeClr val="tx1"/>
          </a:solidFill>
          <a:latin typeface="+mn-lt"/>
          <a:ea typeface="+mn-ea"/>
          <a:cs typeface="+mn-cs"/>
        </a:defRPr>
      </a:lvl4pPr>
      <a:lvl5pPr marL="2821021" indent="-381219" algn="l" defTabSz="866215" rtl="0" eaLnBrk="1" fontAlgn="base" hangingPunct="1">
        <a:lnSpc>
          <a:spcPct val="90000"/>
        </a:lnSpc>
        <a:spcBef>
          <a:spcPts val="1334"/>
        </a:spcBef>
        <a:spcAft>
          <a:spcPct val="0"/>
        </a:spcAft>
        <a:buFont typeface="Helvetica" charset="0"/>
        <a:buChar char="−"/>
        <a:defRPr sz="1600" kern="1200">
          <a:solidFill>
            <a:schemeClr val="tx1"/>
          </a:solidFill>
          <a:latin typeface="+mn-lt"/>
          <a:ea typeface="+mn-ea"/>
          <a:cs typeface="+mn-cs"/>
        </a:defRPr>
      </a:lvl5pPr>
      <a:lvl6pPr marL="4771430" indent="-433767" algn="l" defTabSz="867533" rtl="0" eaLnBrk="1" latinLnBrk="0" hangingPunct="1">
        <a:spcBef>
          <a:spcPct val="20000"/>
        </a:spcBef>
        <a:buFont typeface="Arial"/>
        <a:buChar char="•"/>
        <a:defRPr sz="3735" kern="1200">
          <a:solidFill>
            <a:schemeClr val="tx1"/>
          </a:solidFill>
          <a:latin typeface="+mn-lt"/>
          <a:ea typeface="+mn-ea"/>
          <a:cs typeface="+mn-cs"/>
        </a:defRPr>
      </a:lvl6pPr>
      <a:lvl7pPr marL="5638962" indent="-433767" algn="l" defTabSz="867533" rtl="0" eaLnBrk="1" latinLnBrk="0" hangingPunct="1">
        <a:spcBef>
          <a:spcPct val="20000"/>
        </a:spcBef>
        <a:buFont typeface="Arial"/>
        <a:buChar char="•"/>
        <a:defRPr sz="3735" kern="1200">
          <a:solidFill>
            <a:schemeClr val="tx1"/>
          </a:solidFill>
          <a:latin typeface="+mn-lt"/>
          <a:ea typeface="+mn-ea"/>
          <a:cs typeface="+mn-cs"/>
        </a:defRPr>
      </a:lvl7pPr>
      <a:lvl8pPr marL="6506495" indent="-433767" algn="l" defTabSz="867533" rtl="0" eaLnBrk="1" latinLnBrk="0" hangingPunct="1">
        <a:spcBef>
          <a:spcPct val="20000"/>
        </a:spcBef>
        <a:buFont typeface="Arial"/>
        <a:buChar char="•"/>
        <a:defRPr sz="3735" kern="1200">
          <a:solidFill>
            <a:schemeClr val="tx1"/>
          </a:solidFill>
          <a:latin typeface="+mn-lt"/>
          <a:ea typeface="+mn-ea"/>
          <a:cs typeface="+mn-cs"/>
        </a:defRPr>
      </a:lvl8pPr>
      <a:lvl9pPr marL="7374027" indent="-433767" algn="l" defTabSz="867533" rtl="0" eaLnBrk="1" latinLnBrk="0" hangingPunct="1">
        <a:spcBef>
          <a:spcPct val="20000"/>
        </a:spcBef>
        <a:buFont typeface="Arial"/>
        <a:buChar char="•"/>
        <a:defRPr sz="3735" kern="1200">
          <a:solidFill>
            <a:schemeClr val="tx1"/>
          </a:solidFill>
          <a:latin typeface="+mn-lt"/>
          <a:ea typeface="+mn-ea"/>
          <a:cs typeface="+mn-cs"/>
        </a:defRPr>
      </a:lvl9pPr>
    </p:bodyStyle>
    <p:otherStyle>
      <a:defPPr>
        <a:defRPr lang="nl-NL"/>
      </a:defPPr>
      <a:lvl1pPr marL="0" algn="l" defTabSz="867533" rtl="0" eaLnBrk="1" latinLnBrk="0" hangingPunct="1">
        <a:defRPr sz="3469" kern="1200">
          <a:solidFill>
            <a:schemeClr val="tx1"/>
          </a:solidFill>
          <a:latin typeface="+mn-lt"/>
          <a:ea typeface="+mn-ea"/>
          <a:cs typeface="+mn-cs"/>
        </a:defRPr>
      </a:lvl1pPr>
      <a:lvl2pPr marL="867533" algn="l" defTabSz="867533" rtl="0" eaLnBrk="1" latinLnBrk="0" hangingPunct="1">
        <a:defRPr sz="3469" kern="1200">
          <a:solidFill>
            <a:schemeClr val="tx1"/>
          </a:solidFill>
          <a:latin typeface="+mn-lt"/>
          <a:ea typeface="+mn-ea"/>
          <a:cs typeface="+mn-cs"/>
        </a:defRPr>
      </a:lvl2pPr>
      <a:lvl3pPr marL="1735065" algn="l" defTabSz="867533" rtl="0" eaLnBrk="1" latinLnBrk="0" hangingPunct="1">
        <a:defRPr sz="3469" kern="1200">
          <a:solidFill>
            <a:schemeClr val="tx1"/>
          </a:solidFill>
          <a:latin typeface="+mn-lt"/>
          <a:ea typeface="+mn-ea"/>
          <a:cs typeface="+mn-cs"/>
        </a:defRPr>
      </a:lvl3pPr>
      <a:lvl4pPr marL="2602598" algn="l" defTabSz="867533" rtl="0" eaLnBrk="1" latinLnBrk="0" hangingPunct="1">
        <a:defRPr sz="3469" kern="1200">
          <a:solidFill>
            <a:schemeClr val="tx1"/>
          </a:solidFill>
          <a:latin typeface="+mn-lt"/>
          <a:ea typeface="+mn-ea"/>
          <a:cs typeface="+mn-cs"/>
        </a:defRPr>
      </a:lvl4pPr>
      <a:lvl5pPr marL="3470130" algn="l" defTabSz="867533" rtl="0" eaLnBrk="1" latinLnBrk="0" hangingPunct="1">
        <a:defRPr sz="3469" kern="1200">
          <a:solidFill>
            <a:schemeClr val="tx1"/>
          </a:solidFill>
          <a:latin typeface="+mn-lt"/>
          <a:ea typeface="+mn-ea"/>
          <a:cs typeface="+mn-cs"/>
        </a:defRPr>
      </a:lvl5pPr>
      <a:lvl6pPr marL="4337663" algn="l" defTabSz="867533" rtl="0" eaLnBrk="1" latinLnBrk="0" hangingPunct="1">
        <a:defRPr sz="3469" kern="1200">
          <a:solidFill>
            <a:schemeClr val="tx1"/>
          </a:solidFill>
          <a:latin typeface="+mn-lt"/>
          <a:ea typeface="+mn-ea"/>
          <a:cs typeface="+mn-cs"/>
        </a:defRPr>
      </a:lvl6pPr>
      <a:lvl7pPr marL="5205195" algn="l" defTabSz="867533" rtl="0" eaLnBrk="1" latinLnBrk="0" hangingPunct="1">
        <a:defRPr sz="3469" kern="1200">
          <a:solidFill>
            <a:schemeClr val="tx1"/>
          </a:solidFill>
          <a:latin typeface="+mn-lt"/>
          <a:ea typeface="+mn-ea"/>
          <a:cs typeface="+mn-cs"/>
        </a:defRPr>
      </a:lvl7pPr>
      <a:lvl8pPr marL="6072728" algn="l" defTabSz="867533" rtl="0" eaLnBrk="1" latinLnBrk="0" hangingPunct="1">
        <a:defRPr sz="3469" kern="1200">
          <a:solidFill>
            <a:schemeClr val="tx1"/>
          </a:solidFill>
          <a:latin typeface="+mn-lt"/>
          <a:ea typeface="+mn-ea"/>
          <a:cs typeface="+mn-cs"/>
        </a:defRPr>
      </a:lvl8pPr>
      <a:lvl9pPr marL="6940260" algn="l" defTabSz="867533" rtl="0" eaLnBrk="1" latinLnBrk="0" hangingPunct="1">
        <a:defRPr sz="346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8194" name="Tijdelijke aanduiding voor titel 1"/>
          <p:cNvSpPr>
            <a:spLocks noGrp="1"/>
          </p:cNvSpPr>
          <p:nvPr>
            <p:ph type="title"/>
          </p:nvPr>
        </p:nvSpPr>
        <p:spPr bwMode="auto">
          <a:xfrm>
            <a:off x="1200884" y="720725"/>
            <a:ext cx="14889249"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dirty="0"/>
              <a:t>Titelstijl van model bewerken</a:t>
            </a:r>
          </a:p>
        </p:txBody>
      </p:sp>
      <p:sp>
        <p:nvSpPr>
          <p:cNvPr id="8195" name="Tijdelijke aanduiding voor tekst 2"/>
          <p:cNvSpPr>
            <a:spLocks noGrp="1"/>
          </p:cNvSpPr>
          <p:nvPr>
            <p:ph type="body" idx="1"/>
          </p:nvPr>
        </p:nvSpPr>
        <p:spPr bwMode="auto">
          <a:xfrm>
            <a:off x="1200884" y="2157414"/>
            <a:ext cx="14889249"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6000" tIns="36000" rIns="36000" bIns="36000" numCol="1" anchor="t" anchorCtr="0" compatLnSpc="1">
            <a:prstTxWarp prst="textNoShape">
              <a:avLst/>
            </a:prstTxWarp>
          </a:bodyPr>
          <a:lstStyle/>
          <a:p>
            <a:pPr lvl="0"/>
            <a:r>
              <a:rPr lang="nl-NL" altLang="nl-NL" dirty="0"/>
              <a:t>Klik om de tekststijl van het model te bewerken</a:t>
            </a:r>
          </a:p>
          <a:p>
            <a:pPr lvl="1"/>
            <a:r>
              <a:rPr lang="nl-NL" altLang="nl-NL" dirty="0"/>
              <a:t>Tweede niveau</a:t>
            </a:r>
          </a:p>
          <a:p>
            <a:pPr lvl="2"/>
            <a:r>
              <a:rPr lang="nl-NL" altLang="nl-NL" dirty="0"/>
              <a:t>Derde niveau</a:t>
            </a:r>
          </a:p>
          <a:p>
            <a:pPr lvl="3"/>
            <a:r>
              <a:rPr lang="nl-NL" altLang="nl-NL" dirty="0"/>
              <a:t>Vierde niveau</a:t>
            </a:r>
          </a:p>
          <a:p>
            <a:pPr lvl="4"/>
            <a:r>
              <a:rPr lang="nl-NL" altLang="nl-NL" dirty="0"/>
              <a:t>Vijfde niveau</a:t>
            </a:r>
          </a:p>
        </p:txBody>
      </p:sp>
      <p:sp>
        <p:nvSpPr>
          <p:cNvPr id="7" name="Tijdelijke aanduiding voor dianummer 5"/>
          <p:cNvSpPr>
            <a:spLocks noGrp="1"/>
          </p:cNvSpPr>
          <p:nvPr>
            <p:ph type="sldNum" sz="quarter" idx="4"/>
          </p:nvPr>
        </p:nvSpPr>
        <p:spPr>
          <a:xfrm>
            <a:off x="5398072" y="9172347"/>
            <a:ext cx="836593" cy="519112"/>
          </a:xfrm>
          <a:prstGeom prst="rect">
            <a:avLst/>
          </a:prstGeom>
        </p:spPr>
        <p:txBody>
          <a:bodyPr vert="horz" wrap="square" lIns="0" tIns="0" rIns="0" bIns="0" numCol="1" anchor="ctr" anchorCtr="0" compatLnSpc="1">
            <a:prstTxWarp prst="textNoShape">
              <a:avLst/>
            </a:prstTxWarp>
          </a:bodyPr>
          <a:lstStyle>
            <a:lvl1pPr eaLnBrk="1" hangingPunct="1">
              <a:defRPr sz="1400" b="0" i="0">
                <a:solidFill>
                  <a:schemeClr val="bg1"/>
                </a:solidFill>
                <a:latin typeface="Calibri" charset="0"/>
                <a:ea typeface="Calibri" charset="0"/>
                <a:cs typeface="Calibri" charset="0"/>
              </a:defRPr>
            </a:lvl1pPr>
          </a:lstStyle>
          <a:p>
            <a:fld id="{132E2AD1-83D9-DF41-A9AF-2F9595B23F20}" type="slidenum">
              <a:rPr lang="nl-NL" altLang="nl-NL" smtClean="0"/>
              <a:pPr/>
              <a:t>‹nr.›</a:t>
            </a:fld>
            <a:endParaRPr lang="nl-NL" altLang="nl-NL" dirty="0"/>
          </a:p>
        </p:txBody>
      </p:sp>
      <p:sp>
        <p:nvSpPr>
          <p:cNvPr id="8" name="Tijdelijke aanduiding voor voettekst 4"/>
          <p:cNvSpPr>
            <a:spLocks noGrp="1"/>
          </p:cNvSpPr>
          <p:nvPr>
            <p:ph type="ftr" sz="quarter" idx="3"/>
          </p:nvPr>
        </p:nvSpPr>
        <p:spPr>
          <a:xfrm>
            <a:off x="6353269" y="9172347"/>
            <a:ext cx="3376460" cy="519112"/>
          </a:xfrm>
          <a:prstGeom prst="rect">
            <a:avLst/>
          </a:prstGeom>
        </p:spPr>
        <p:txBody>
          <a:bodyPr vert="horz" lIns="0" tIns="0" rIns="0" bIns="0" rtlCol="0" anchor="ctr"/>
          <a:lstStyle>
            <a:lvl1pPr algn="l" defTabSz="867533" eaLnBrk="1" fontAlgn="auto" hangingPunct="1">
              <a:spcBef>
                <a:spcPts val="0"/>
              </a:spcBef>
              <a:spcAft>
                <a:spcPts val="0"/>
              </a:spcAft>
              <a:defRPr sz="1400">
                <a:solidFill>
                  <a:schemeClr val="bg1"/>
                </a:solidFill>
                <a:latin typeface="+mn-lt"/>
                <a:ea typeface="+mn-ea"/>
                <a:cs typeface="+mn-cs"/>
              </a:defRPr>
            </a:lvl1pPr>
          </a:lstStyle>
          <a:p>
            <a:pPr>
              <a:defRPr/>
            </a:pPr>
            <a:endParaRPr lang="nl-NL" dirty="0"/>
          </a:p>
        </p:txBody>
      </p:sp>
      <p:sp>
        <p:nvSpPr>
          <p:cNvPr id="9" name="Tijdelijke aanduiding voor datum 3"/>
          <p:cNvSpPr>
            <a:spLocks noGrp="1"/>
          </p:cNvSpPr>
          <p:nvPr>
            <p:ph type="dt" sz="half" idx="2"/>
          </p:nvPr>
        </p:nvSpPr>
        <p:spPr>
          <a:xfrm>
            <a:off x="9846006" y="9172347"/>
            <a:ext cx="1230535" cy="519112"/>
          </a:xfrm>
          <a:prstGeom prst="rect">
            <a:avLst/>
          </a:prstGeom>
        </p:spPr>
        <p:txBody>
          <a:bodyPr vert="horz" wrap="square" lIns="0" tIns="0" rIns="0" bIns="0" numCol="1" anchor="ctr" anchorCtr="0" compatLnSpc="1">
            <a:prstTxWarp prst="textNoShape">
              <a:avLst/>
            </a:prstTxWarp>
          </a:bodyPr>
          <a:lstStyle>
            <a:lvl1pPr eaLnBrk="1" hangingPunct="1">
              <a:defRPr sz="1400" b="0">
                <a:solidFill>
                  <a:schemeClr val="bg1"/>
                </a:solidFill>
                <a:latin typeface="Calibri" charset="0"/>
              </a:defRPr>
            </a:lvl1pPr>
          </a:lstStyle>
          <a:p>
            <a:fld id="{A33DDDF9-23CE-4197-902E-286EB2BFAB62}" type="datetime1">
              <a:rPr lang="nl-NL" altLang="nl-NL" smtClean="0"/>
              <a:t>4-5-2020</a:t>
            </a:fld>
            <a:endParaRPr lang="nl-NL" altLang="nl-NL" dirty="0"/>
          </a:p>
        </p:txBody>
      </p:sp>
    </p:spTree>
    <p:extLst>
      <p:ext uri="{BB962C8B-B14F-4D97-AF65-F5344CB8AC3E}">
        <p14:creationId xmlns:p14="http://schemas.microsoft.com/office/powerpoint/2010/main" val="1739539089"/>
      </p:ext>
    </p:extLst>
  </p:cSld>
  <p:clrMap bg1="lt1" tx1="dk1" bg2="lt2" tx2="dk2" accent1="accent1" accent2="accent2" accent3="accent3" accent4="accent4" accent5="accent5" accent6="accent6" hlink="hlink" folHlink="folHlink"/>
  <p:sldLayoutIdLst>
    <p:sldLayoutId id="2147483730" r:id="rId1"/>
    <p:sldLayoutId id="2147483722" r:id="rId2"/>
  </p:sldLayoutIdLst>
  <p:transition spd="med">
    <p:fade/>
  </p:transition>
  <p:hf hdr="0" ftr="0" dt="0"/>
  <p:txStyles>
    <p:titleStyle>
      <a:lvl1pPr algn="l" defTabSz="866215" rtl="0" eaLnBrk="0" fontAlgn="base" hangingPunct="0">
        <a:spcBef>
          <a:spcPct val="0"/>
        </a:spcBef>
        <a:spcAft>
          <a:spcPct val="0"/>
        </a:spcAft>
        <a:defRPr sz="5000" kern="1200">
          <a:solidFill>
            <a:schemeClr val="tx1"/>
          </a:solidFill>
          <a:latin typeface="+mj-lt"/>
          <a:ea typeface="+mj-ea"/>
          <a:cs typeface="+mj-cs"/>
        </a:defRPr>
      </a:lvl1pPr>
      <a:lvl2pPr algn="ctr" defTabSz="866215" rtl="0" eaLnBrk="0" fontAlgn="base" hangingPunct="0">
        <a:spcBef>
          <a:spcPct val="0"/>
        </a:spcBef>
        <a:spcAft>
          <a:spcPct val="0"/>
        </a:spcAft>
        <a:defRPr sz="6671">
          <a:solidFill>
            <a:schemeClr val="bg1"/>
          </a:solidFill>
          <a:latin typeface="Calibri" charset="0"/>
        </a:defRPr>
      </a:lvl2pPr>
      <a:lvl3pPr algn="ctr" defTabSz="866215" rtl="0" eaLnBrk="0" fontAlgn="base" hangingPunct="0">
        <a:spcBef>
          <a:spcPct val="0"/>
        </a:spcBef>
        <a:spcAft>
          <a:spcPct val="0"/>
        </a:spcAft>
        <a:defRPr sz="6671">
          <a:solidFill>
            <a:schemeClr val="bg1"/>
          </a:solidFill>
          <a:latin typeface="Calibri" charset="0"/>
        </a:defRPr>
      </a:lvl3pPr>
      <a:lvl4pPr algn="ctr" defTabSz="866215" rtl="0" eaLnBrk="0" fontAlgn="base" hangingPunct="0">
        <a:spcBef>
          <a:spcPct val="0"/>
        </a:spcBef>
        <a:spcAft>
          <a:spcPct val="0"/>
        </a:spcAft>
        <a:defRPr sz="6671">
          <a:solidFill>
            <a:schemeClr val="bg1"/>
          </a:solidFill>
          <a:latin typeface="Calibri" charset="0"/>
        </a:defRPr>
      </a:lvl4pPr>
      <a:lvl5pPr algn="ctr" defTabSz="866215" rtl="0" eaLnBrk="0" fontAlgn="base" hangingPunct="0">
        <a:spcBef>
          <a:spcPct val="0"/>
        </a:spcBef>
        <a:spcAft>
          <a:spcPct val="0"/>
        </a:spcAft>
        <a:defRPr sz="6671">
          <a:solidFill>
            <a:schemeClr val="bg1"/>
          </a:solidFill>
          <a:latin typeface="Calibri" charset="0"/>
        </a:defRPr>
      </a:lvl5pPr>
      <a:lvl6pPr marL="609951" algn="l" defTabSz="866215" rtl="0" fontAlgn="base">
        <a:spcBef>
          <a:spcPct val="0"/>
        </a:spcBef>
        <a:spcAft>
          <a:spcPct val="0"/>
        </a:spcAft>
        <a:defRPr sz="6671">
          <a:solidFill>
            <a:schemeClr val="tx1"/>
          </a:solidFill>
          <a:latin typeface="Arial" charset="0"/>
        </a:defRPr>
      </a:lvl6pPr>
      <a:lvl7pPr marL="1219901" algn="l" defTabSz="866215" rtl="0" fontAlgn="base">
        <a:spcBef>
          <a:spcPct val="0"/>
        </a:spcBef>
        <a:spcAft>
          <a:spcPct val="0"/>
        </a:spcAft>
        <a:defRPr sz="6671">
          <a:solidFill>
            <a:schemeClr val="tx1"/>
          </a:solidFill>
          <a:latin typeface="Arial" charset="0"/>
        </a:defRPr>
      </a:lvl7pPr>
      <a:lvl8pPr marL="1829852" algn="l" defTabSz="866215" rtl="0" fontAlgn="base">
        <a:spcBef>
          <a:spcPct val="0"/>
        </a:spcBef>
        <a:spcAft>
          <a:spcPct val="0"/>
        </a:spcAft>
        <a:defRPr sz="6671">
          <a:solidFill>
            <a:schemeClr val="tx1"/>
          </a:solidFill>
          <a:latin typeface="Arial" charset="0"/>
        </a:defRPr>
      </a:lvl8pPr>
      <a:lvl9pPr marL="2439802" algn="l" defTabSz="866215" rtl="0" fontAlgn="base">
        <a:spcBef>
          <a:spcPct val="0"/>
        </a:spcBef>
        <a:spcAft>
          <a:spcPct val="0"/>
        </a:spcAft>
        <a:defRPr sz="6671">
          <a:solidFill>
            <a:schemeClr val="tx1"/>
          </a:solidFill>
          <a:latin typeface="Arial" charset="0"/>
        </a:defRPr>
      </a:lvl9pPr>
    </p:titleStyle>
    <p:bodyStyle>
      <a:lvl1pPr algn="l" defTabSz="866215" rtl="0" eaLnBrk="0" fontAlgn="base" hangingPunct="0">
        <a:spcBef>
          <a:spcPts val="2001"/>
        </a:spcBef>
        <a:spcAft>
          <a:spcPct val="0"/>
        </a:spcAft>
        <a:buFont typeface="Arial" charset="0"/>
        <a:defRPr sz="2800" kern="1200">
          <a:solidFill>
            <a:schemeClr val="tx1"/>
          </a:solidFill>
          <a:latin typeface="+mn-lt"/>
          <a:ea typeface="+mn-ea"/>
          <a:cs typeface="+mn-cs"/>
        </a:defRPr>
      </a:lvl1pPr>
      <a:lvl2pPr marL="1061060" indent="-455346" algn="l" defTabSz="866215" rtl="0" eaLnBrk="0" fontAlgn="base" hangingPunct="0">
        <a:lnSpc>
          <a:spcPct val="90000"/>
        </a:lnSpc>
        <a:spcBef>
          <a:spcPts val="2001"/>
        </a:spcBef>
        <a:spcAft>
          <a:spcPct val="0"/>
        </a:spcAft>
        <a:buFont typeface="Arial" charset="0"/>
        <a:buChar char="•"/>
        <a:defRPr sz="2800" kern="1200">
          <a:solidFill>
            <a:schemeClr val="tx1"/>
          </a:solidFill>
          <a:latin typeface="+mn-lt"/>
          <a:ea typeface="+mn-ea"/>
          <a:cs typeface="+mn-cs"/>
        </a:defRPr>
      </a:lvl2pPr>
      <a:lvl3pPr marL="1675247" indent="-457463" algn="l" defTabSz="866215" rtl="0" eaLnBrk="0" fontAlgn="base" hangingPunct="0">
        <a:lnSpc>
          <a:spcPct val="90000"/>
        </a:lnSpc>
        <a:spcBef>
          <a:spcPts val="1334"/>
        </a:spcBef>
        <a:spcAft>
          <a:spcPct val="0"/>
        </a:spcAft>
        <a:buFont typeface="Helvetica" charset="0"/>
        <a:buChar char="−"/>
        <a:defRPr sz="2000" kern="1200">
          <a:solidFill>
            <a:schemeClr val="tx1"/>
          </a:solidFill>
          <a:latin typeface="+mn-lt"/>
          <a:ea typeface="+mn-ea"/>
          <a:cs typeface="+mn-cs"/>
        </a:defRPr>
      </a:lvl3pPr>
      <a:lvl4pPr marL="2202599" indent="-381219" algn="l" defTabSz="866215" rtl="0" eaLnBrk="0" fontAlgn="base" hangingPunct="0">
        <a:lnSpc>
          <a:spcPct val="90000"/>
        </a:lnSpc>
        <a:spcBef>
          <a:spcPts val="1334"/>
        </a:spcBef>
        <a:spcAft>
          <a:spcPct val="0"/>
        </a:spcAft>
        <a:buFont typeface="Helvetica" charset="0"/>
        <a:buChar char="−"/>
        <a:defRPr sz="1800" kern="1200">
          <a:solidFill>
            <a:schemeClr val="tx1"/>
          </a:solidFill>
          <a:latin typeface="+mn-lt"/>
          <a:ea typeface="+mn-ea"/>
          <a:cs typeface="+mn-cs"/>
        </a:defRPr>
      </a:lvl4pPr>
      <a:lvl5pPr marL="2818904" indent="-381219" algn="l" defTabSz="866215" rtl="0" eaLnBrk="0" fontAlgn="base" hangingPunct="0">
        <a:lnSpc>
          <a:spcPct val="90000"/>
        </a:lnSpc>
        <a:spcBef>
          <a:spcPts val="1334"/>
        </a:spcBef>
        <a:spcAft>
          <a:spcPct val="0"/>
        </a:spcAft>
        <a:buFont typeface="Helvetica" charset="0"/>
        <a:buChar char="−"/>
        <a:defRPr sz="1600" kern="1200">
          <a:solidFill>
            <a:schemeClr val="tx1"/>
          </a:solidFill>
          <a:latin typeface="+mn-lt"/>
          <a:ea typeface="+mn-ea"/>
          <a:cs typeface="+mn-cs"/>
        </a:defRPr>
      </a:lvl5pPr>
      <a:lvl6pPr marL="4771430" indent="-433767" algn="l" defTabSz="867533" rtl="0" eaLnBrk="1" latinLnBrk="0" hangingPunct="1">
        <a:spcBef>
          <a:spcPct val="20000"/>
        </a:spcBef>
        <a:buFont typeface="Arial"/>
        <a:buChar char="•"/>
        <a:defRPr sz="3735" kern="1200">
          <a:solidFill>
            <a:schemeClr val="tx1"/>
          </a:solidFill>
          <a:latin typeface="+mn-lt"/>
          <a:ea typeface="+mn-ea"/>
          <a:cs typeface="+mn-cs"/>
        </a:defRPr>
      </a:lvl6pPr>
      <a:lvl7pPr marL="5638962" indent="-433767" algn="l" defTabSz="867533" rtl="0" eaLnBrk="1" latinLnBrk="0" hangingPunct="1">
        <a:spcBef>
          <a:spcPct val="20000"/>
        </a:spcBef>
        <a:buFont typeface="Arial"/>
        <a:buChar char="•"/>
        <a:defRPr sz="3735" kern="1200">
          <a:solidFill>
            <a:schemeClr val="tx1"/>
          </a:solidFill>
          <a:latin typeface="+mn-lt"/>
          <a:ea typeface="+mn-ea"/>
          <a:cs typeface="+mn-cs"/>
        </a:defRPr>
      </a:lvl7pPr>
      <a:lvl8pPr marL="6506495" indent="-433767" algn="l" defTabSz="867533" rtl="0" eaLnBrk="1" latinLnBrk="0" hangingPunct="1">
        <a:spcBef>
          <a:spcPct val="20000"/>
        </a:spcBef>
        <a:buFont typeface="Arial"/>
        <a:buChar char="•"/>
        <a:defRPr sz="3735" kern="1200">
          <a:solidFill>
            <a:schemeClr val="tx1"/>
          </a:solidFill>
          <a:latin typeface="+mn-lt"/>
          <a:ea typeface="+mn-ea"/>
          <a:cs typeface="+mn-cs"/>
        </a:defRPr>
      </a:lvl8pPr>
      <a:lvl9pPr marL="7374027" indent="-433767" algn="l" defTabSz="867533" rtl="0" eaLnBrk="1" latinLnBrk="0" hangingPunct="1">
        <a:spcBef>
          <a:spcPct val="20000"/>
        </a:spcBef>
        <a:buFont typeface="Arial"/>
        <a:buChar char="•"/>
        <a:defRPr sz="3735" kern="1200">
          <a:solidFill>
            <a:schemeClr val="tx1"/>
          </a:solidFill>
          <a:latin typeface="+mn-lt"/>
          <a:ea typeface="+mn-ea"/>
          <a:cs typeface="+mn-cs"/>
        </a:defRPr>
      </a:lvl9pPr>
    </p:bodyStyle>
    <p:otherStyle>
      <a:defPPr>
        <a:defRPr lang="nl-NL"/>
      </a:defPPr>
      <a:lvl1pPr marL="0" algn="l" defTabSz="867533" rtl="0" eaLnBrk="1" latinLnBrk="0" hangingPunct="1">
        <a:defRPr sz="3469" kern="1200">
          <a:solidFill>
            <a:schemeClr val="tx1"/>
          </a:solidFill>
          <a:latin typeface="+mn-lt"/>
          <a:ea typeface="+mn-ea"/>
          <a:cs typeface="+mn-cs"/>
        </a:defRPr>
      </a:lvl1pPr>
      <a:lvl2pPr marL="867533" algn="l" defTabSz="867533" rtl="0" eaLnBrk="1" latinLnBrk="0" hangingPunct="1">
        <a:defRPr sz="3469" kern="1200">
          <a:solidFill>
            <a:schemeClr val="tx1"/>
          </a:solidFill>
          <a:latin typeface="+mn-lt"/>
          <a:ea typeface="+mn-ea"/>
          <a:cs typeface="+mn-cs"/>
        </a:defRPr>
      </a:lvl2pPr>
      <a:lvl3pPr marL="1735065" algn="l" defTabSz="867533" rtl="0" eaLnBrk="1" latinLnBrk="0" hangingPunct="1">
        <a:defRPr sz="3469" kern="1200">
          <a:solidFill>
            <a:schemeClr val="tx1"/>
          </a:solidFill>
          <a:latin typeface="+mn-lt"/>
          <a:ea typeface="+mn-ea"/>
          <a:cs typeface="+mn-cs"/>
        </a:defRPr>
      </a:lvl3pPr>
      <a:lvl4pPr marL="2602598" algn="l" defTabSz="867533" rtl="0" eaLnBrk="1" latinLnBrk="0" hangingPunct="1">
        <a:defRPr sz="3469" kern="1200">
          <a:solidFill>
            <a:schemeClr val="tx1"/>
          </a:solidFill>
          <a:latin typeface="+mn-lt"/>
          <a:ea typeface="+mn-ea"/>
          <a:cs typeface="+mn-cs"/>
        </a:defRPr>
      </a:lvl4pPr>
      <a:lvl5pPr marL="3470130" algn="l" defTabSz="867533" rtl="0" eaLnBrk="1" latinLnBrk="0" hangingPunct="1">
        <a:defRPr sz="3469" kern="1200">
          <a:solidFill>
            <a:schemeClr val="tx1"/>
          </a:solidFill>
          <a:latin typeface="+mn-lt"/>
          <a:ea typeface="+mn-ea"/>
          <a:cs typeface="+mn-cs"/>
        </a:defRPr>
      </a:lvl5pPr>
      <a:lvl6pPr marL="4337663" algn="l" defTabSz="867533" rtl="0" eaLnBrk="1" latinLnBrk="0" hangingPunct="1">
        <a:defRPr sz="3469" kern="1200">
          <a:solidFill>
            <a:schemeClr val="tx1"/>
          </a:solidFill>
          <a:latin typeface="+mn-lt"/>
          <a:ea typeface="+mn-ea"/>
          <a:cs typeface="+mn-cs"/>
        </a:defRPr>
      </a:lvl6pPr>
      <a:lvl7pPr marL="5205195" algn="l" defTabSz="867533" rtl="0" eaLnBrk="1" latinLnBrk="0" hangingPunct="1">
        <a:defRPr sz="3469" kern="1200">
          <a:solidFill>
            <a:schemeClr val="tx1"/>
          </a:solidFill>
          <a:latin typeface="+mn-lt"/>
          <a:ea typeface="+mn-ea"/>
          <a:cs typeface="+mn-cs"/>
        </a:defRPr>
      </a:lvl7pPr>
      <a:lvl8pPr marL="6072728" algn="l" defTabSz="867533" rtl="0" eaLnBrk="1" latinLnBrk="0" hangingPunct="1">
        <a:defRPr sz="3469" kern="1200">
          <a:solidFill>
            <a:schemeClr val="tx1"/>
          </a:solidFill>
          <a:latin typeface="+mn-lt"/>
          <a:ea typeface="+mn-ea"/>
          <a:cs typeface="+mn-cs"/>
        </a:defRPr>
      </a:lvl8pPr>
      <a:lvl9pPr marL="6940260" algn="l" defTabSz="867533" rtl="0" eaLnBrk="1" latinLnBrk="0" hangingPunct="1">
        <a:defRPr sz="34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dbnl.org/tekst/frij005bevo01_0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Literatuur en identiteit in de Gouden Eeuw</a:t>
            </a:r>
          </a:p>
        </p:txBody>
      </p:sp>
      <p:sp>
        <p:nvSpPr>
          <p:cNvPr id="5" name="Tijdelijke aanduiding voor inhoud 4"/>
          <p:cNvSpPr>
            <a:spLocks noGrp="1"/>
          </p:cNvSpPr>
          <p:nvPr>
            <p:ph sz="half" idx="2"/>
          </p:nvPr>
        </p:nvSpPr>
        <p:spPr>
          <a:xfrm>
            <a:off x="1200885" y="2157047"/>
            <a:ext cx="8870042" cy="6224953"/>
          </a:xfrm>
        </p:spPr>
        <p:txBody>
          <a:bodyPr/>
          <a:lstStyle/>
          <a:p>
            <a:endParaRPr lang="nl-NL" dirty="0"/>
          </a:p>
          <a:p>
            <a:endParaRPr lang="nl-NL" dirty="0"/>
          </a:p>
          <a:p>
            <a:endParaRPr lang="nl-NL" dirty="0"/>
          </a:p>
          <a:p>
            <a:endParaRPr lang="nl-NL" dirty="0"/>
          </a:p>
          <a:p>
            <a:r>
              <a:rPr lang="nl-NL" b="1" dirty="0">
                <a:solidFill>
                  <a:schemeClr val="bg1"/>
                </a:solidFill>
              </a:rPr>
              <a:t>Presentatie behorend bij de </a:t>
            </a:r>
          </a:p>
          <a:p>
            <a:r>
              <a:rPr lang="nl-NL" b="1" dirty="0">
                <a:solidFill>
                  <a:schemeClr val="bg1"/>
                </a:solidFill>
              </a:rPr>
              <a:t>podcast ‘Literatuur en identiteit’</a:t>
            </a:r>
            <a:endParaRPr lang="nl-NL" dirty="0">
              <a:solidFill>
                <a:schemeClr val="bg1"/>
              </a:solidFill>
            </a:endParaRPr>
          </a:p>
          <a:p>
            <a:r>
              <a:rPr lang="nl-NL" b="1" dirty="0">
                <a:solidFill>
                  <a:schemeClr val="bg1"/>
                </a:solidFill>
              </a:rPr>
              <a:t>van 12 mei 2020</a:t>
            </a:r>
            <a:endParaRPr lang="nl-NL" dirty="0">
              <a:solidFill>
                <a:schemeClr val="bg1"/>
              </a:solidFill>
            </a:endParaRPr>
          </a:p>
          <a:p>
            <a:endParaRPr lang="nl-NL" b="1" u="sng" dirty="0">
              <a:solidFill>
                <a:schemeClr val="bg1"/>
              </a:solidFill>
            </a:endParaRPr>
          </a:p>
          <a:p>
            <a:r>
              <a:rPr lang="nl-NL" b="1" u="sng" dirty="0">
                <a:solidFill>
                  <a:schemeClr val="bg1"/>
                </a:solidFill>
              </a:rPr>
              <a:t>Aflevering 3</a:t>
            </a:r>
            <a:r>
              <a:rPr lang="nl-NL" b="1" dirty="0">
                <a:solidFill>
                  <a:schemeClr val="bg1"/>
                </a:solidFill>
              </a:rPr>
              <a:t>: Het publieke debat in de zeventiende eeuw – van straatlied tot pennenstrijd</a:t>
            </a:r>
          </a:p>
          <a:p>
            <a:endParaRPr lang="nl-NL" dirty="0"/>
          </a:p>
        </p:txBody>
      </p:sp>
      <p:sp>
        <p:nvSpPr>
          <p:cNvPr id="2" name="Slide Number Placeholder 1"/>
          <p:cNvSpPr>
            <a:spLocks noGrp="1"/>
          </p:cNvSpPr>
          <p:nvPr>
            <p:ph type="sldNum" sz="quarter" idx="10"/>
          </p:nvPr>
        </p:nvSpPr>
        <p:spPr/>
        <p:txBody>
          <a:bodyPr/>
          <a:lstStyle/>
          <a:p>
            <a:fld id="{2A504CAB-574E-5F4F-9159-E27A716A9038}" type="slidenum">
              <a:rPr lang="nl-NL" altLang="nl-NL" smtClean="0"/>
              <a:pPr/>
              <a:t>1</a:t>
            </a:fld>
            <a:endParaRPr lang="nl-NL" altLang="nl-NL" dirty="0"/>
          </a:p>
        </p:txBody>
      </p:sp>
      <p:pic>
        <p:nvPicPr>
          <p:cNvPr id="7" name="Picture 2" descr="Afbeeldingsresultaat voor 17e eeuw publieke opinie">
            <a:extLst>
              <a:ext uri="{FF2B5EF4-FFF2-40B4-BE49-F238E27FC236}">
                <a16:creationId xmlns:a16="http://schemas.microsoft.com/office/drawing/2014/main" id="{78E6B17F-CD25-4079-928F-4A56646F5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306" y="5059362"/>
            <a:ext cx="5702098" cy="375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1662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Theoretisch kader (2): </a:t>
            </a:r>
            <a:r>
              <a:rPr lang="nl-NL" dirty="0" err="1"/>
              <a:t>Frijhoff</a:t>
            </a:r>
            <a:r>
              <a:rPr lang="nl-NL" dirty="0"/>
              <a:t> &amp; Spies, Nederlandse discussiecultuur in de zeventiende eeuw</a:t>
            </a:r>
          </a:p>
        </p:txBody>
      </p:sp>
      <p:sp>
        <p:nvSpPr>
          <p:cNvPr id="3" name="Tijdelijke aanduiding voor inhoud 2"/>
          <p:cNvSpPr>
            <a:spLocks noGrp="1"/>
          </p:cNvSpPr>
          <p:nvPr>
            <p:ph idx="1"/>
          </p:nvPr>
        </p:nvSpPr>
        <p:spPr/>
        <p:txBody>
          <a:bodyPr/>
          <a:lstStyle/>
          <a:p>
            <a:pPr marL="0" indent="0">
              <a:buNone/>
            </a:pPr>
            <a:endParaRPr lang="nl-NL" dirty="0"/>
          </a:p>
          <a:p>
            <a:pPr marL="0" indent="0">
              <a:buNone/>
            </a:pPr>
            <a:r>
              <a:rPr lang="nl-NL" dirty="0" err="1"/>
              <a:t>Frijhoff</a:t>
            </a:r>
            <a:r>
              <a:rPr lang="nl-NL" dirty="0"/>
              <a:t> en Spies:</a:t>
            </a:r>
          </a:p>
          <a:p>
            <a:pPr marL="0" indent="0">
              <a:buNone/>
            </a:pPr>
            <a:endParaRPr lang="nl-NL" dirty="0"/>
          </a:p>
          <a:p>
            <a:pPr marL="452660" lvl="1" indent="0">
              <a:buNone/>
            </a:pPr>
            <a:r>
              <a:rPr lang="nl-NL" dirty="0"/>
              <a:t>“Extreme gevallen daargelaten kon geen enkele partij in de Republiek de publieke meningsvorming naar haar hand zetten of zelfs maar in de hand houden. Sterker nog, we mogen stellen dat de stedelijke en gewestelijke regeringen het publiek debat niet alleen niet uit de weg zijn gegaan maar, althans in de zeventiende eeuw, vanuit het gezichtspunt van de republikeinse ideologie welbewust hebben bevorderd. De beslissingen die op hoog niveau werden genomen, vormden een echo van het publieke debat waaraan ook de gewone man deelnam, al had hij dan ook weinig of geen inbreng in de besluitvorming.” (p. 221)</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10</a:t>
            </a:fld>
            <a:endParaRPr lang="nl-NL" altLang="nl-NL" dirty="0"/>
          </a:p>
        </p:txBody>
      </p:sp>
    </p:spTree>
    <p:extLst>
      <p:ext uri="{BB962C8B-B14F-4D97-AF65-F5344CB8AC3E}">
        <p14:creationId xmlns:p14="http://schemas.microsoft.com/office/powerpoint/2010/main" val="322058807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Theoretisch kader (2): </a:t>
            </a:r>
            <a:r>
              <a:rPr lang="nl-NL" dirty="0" err="1"/>
              <a:t>Frijhoff</a:t>
            </a:r>
            <a:r>
              <a:rPr lang="nl-NL" dirty="0"/>
              <a:t> &amp; Spies, Nederlandse discussiecultuur in de zeventiende eeuw</a:t>
            </a:r>
          </a:p>
        </p:txBody>
      </p:sp>
      <p:sp>
        <p:nvSpPr>
          <p:cNvPr id="3" name="Tijdelijke aanduiding voor inhoud 2"/>
          <p:cNvSpPr>
            <a:spLocks noGrp="1"/>
          </p:cNvSpPr>
          <p:nvPr>
            <p:ph idx="1"/>
          </p:nvPr>
        </p:nvSpPr>
        <p:spPr/>
        <p:txBody>
          <a:bodyPr/>
          <a:lstStyle/>
          <a:p>
            <a:pPr marL="0" indent="0">
              <a:buNone/>
            </a:pPr>
            <a:endParaRPr lang="nl-NL" dirty="0"/>
          </a:p>
          <a:p>
            <a:pPr marL="0" indent="0">
              <a:buNone/>
            </a:pPr>
            <a:r>
              <a:rPr lang="nl-NL" dirty="0" err="1"/>
              <a:t>Frijhoff</a:t>
            </a:r>
            <a:r>
              <a:rPr lang="nl-NL" dirty="0"/>
              <a:t> en Spies:</a:t>
            </a:r>
          </a:p>
          <a:p>
            <a:pPr marL="0" indent="0">
              <a:buNone/>
            </a:pPr>
            <a:endParaRPr lang="nl-NL" dirty="0"/>
          </a:p>
          <a:p>
            <a:pPr marL="452660" lvl="1" indent="0">
              <a:buNone/>
            </a:pPr>
            <a:r>
              <a:rPr lang="nl-NL" dirty="0"/>
              <a:t>“Het beginsel van samenhang in verscheidenheid vereiste respect voor ieders mening en overweging daarvan bij de besluitvorming. Gesprek, praatje, debat, raad, vergadering, </a:t>
            </a:r>
            <a:r>
              <a:rPr lang="nl-NL" dirty="0" err="1"/>
              <a:t>ruggespraak</a:t>
            </a:r>
            <a:r>
              <a:rPr lang="nl-NL" dirty="0"/>
              <a:t>, stemming, bijeenkomst, conventikel - het zijn evenzoveel termen die verwijzen naar wat de kern van de sociale cultuur van 1650 mag worden genoemd: de fundamentele verplichting en vaak ook bereidheid tot discussie, tot kennisneming van andermans mening voorafgaand aan de besluitvorming, en de behoefte aan afweging van alle </a:t>
            </a:r>
            <a:r>
              <a:rPr lang="nl-NL" dirty="0" err="1"/>
              <a:t>voors</a:t>
            </a:r>
            <a:r>
              <a:rPr lang="nl-NL" dirty="0"/>
              <a:t> en tegens, uit welke hoek ze ook komen, bij de meningsvorming op alle terreinen van leven en cultuur.” (p. 219)</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11</a:t>
            </a:fld>
            <a:endParaRPr lang="nl-NL" altLang="nl-NL" dirty="0"/>
          </a:p>
        </p:txBody>
      </p:sp>
    </p:spTree>
    <p:extLst>
      <p:ext uri="{BB962C8B-B14F-4D97-AF65-F5344CB8AC3E}">
        <p14:creationId xmlns:p14="http://schemas.microsoft.com/office/powerpoint/2010/main" val="90704459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Exponent van de Nederlandse discussiecultuur: het praatjespamflet</a:t>
            </a:r>
          </a:p>
        </p:txBody>
      </p:sp>
      <p:sp>
        <p:nvSpPr>
          <p:cNvPr id="3" name="Tijdelijke aanduiding voor inhoud 2"/>
          <p:cNvSpPr>
            <a:spLocks noGrp="1"/>
          </p:cNvSpPr>
          <p:nvPr>
            <p:ph idx="1"/>
          </p:nvPr>
        </p:nvSpPr>
        <p:spPr>
          <a:xfrm>
            <a:off x="1200732" y="1799999"/>
            <a:ext cx="11212941" cy="7020000"/>
          </a:xfrm>
        </p:spPr>
        <p:txBody>
          <a:bodyPr/>
          <a:lstStyle/>
          <a:p>
            <a:r>
              <a:rPr lang="nl-NL" dirty="0"/>
              <a:t>Term ontleend aan het proefschrift van </a:t>
            </a:r>
            <a:r>
              <a:rPr lang="nl-NL" dirty="0" err="1"/>
              <a:t>Clazina</a:t>
            </a:r>
            <a:r>
              <a:rPr lang="nl-NL" dirty="0"/>
              <a:t> Dingemanse: </a:t>
            </a:r>
            <a:r>
              <a:rPr lang="nl-NL" i="1" dirty="0"/>
              <a:t>Rap van tong, scherp van pen. Literaire discussiecultuur in Nederlandse praatjespamfletten (circa 1600-1750) </a:t>
            </a:r>
            <a:r>
              <a:rPr lang="nl-NL" dirty="0"/>
              <a:t>(2008)</a:t>
            </a:r>
          </a:p>
          <a:p>
            <a:endParaRPr lang="nl-NL" dirty="0"/>
          </a:p>
          <a:p>
            <a:r>
              <a:rPr lang="nl-NL" dirty="0"/>
              <a:t>Het </a:t>
            </a:r>
            <a:r>
              <a:rPr lang="nl-NL" b="1" dirty="0"/>
              <a:t>praatjespamflet</a:t>
            </a:r>
            <a:r>
              <a:rPr lang="nl-NL" dirty="0"/>
              <a:t> als specifieke variant van de samenspraak</a:t>
            </a:r>
          </a:p>
          <a:p>
            <a:endParaRPr lang="nl-NL" dirty="0"/>
          </a:p>
          <a:p>
            <a:r>
              <a:rPr lang="nl-NL" dirty="0"/>
              <a:t>Kenmerken</a:t>
            </a:r>
          </a:p>
          <a:p>
            <a:pPr lvl="1"/>
            <a:r>
              <a:rPr lang="nl-NL" dirty="0"/>
              <a:t>Realistische setting: trekschuit, burengesprek</a:t>
            </a:r>
          </a:p>
          <a:p>
            <a:pPr lvl="1"/>
            <a:r>
              <a:rPr lang="nl-NL" dirty="0"/>
              <a:t>Deelname van personen uit verschillende klassen</a:t>
            </a:r>
          </a:p>
          <a:p>
            <a:pPr lvl="1"/>
            <a:r>
              <a:rPr lang="nl-NL" dirty="0"/>
              <a:t>Verschillende standpunten over een bepaalde maatschappelijke of sociale kwestie worden gewogen</a:t>
            </a:r>
          </a:p>
          <a:p>
            <a:pPr lvl="1"/>
            <a:r>
              <a:rPr lang="nl-NL" dirty="0"/>
              <a:t>Er is meestal wel één duidelijke uitkomst/winnaar</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12</a:t>
            </a:fld>
            <a:endParaRPr lang="nl-NL" altLang="nl-NL" dirty="0"/>
          </a:p>
        </p:txBody>
      </p:sp>
      <p:pic>
        <p:nvPicPr>
          <p:cNvPr id="8194" name="Picture 2" descr="Afbeeldingsresultaat voor rap van t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3776" y="2544330"/>
            <a:ext cx="3893290" cy="571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8738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Exponent van de Nederlandse discussiecultuur: het praatjespamflet</a:t>
            </a:r>
          </a:p>
        </p:txBody>
      </p:sp>
      <p:sp>
        <p:nvSpPr>
          <p:cNvPr id="3" name="Tijdelijke aanduiding voor inhoud 2"/>
          <p:cNvSpPr>
            <a:spLocks noGrp="1"/>
          </p:cNvSpPr>
          <p:nvPr>
            <p:ph idx="1"/>
          </p:nvPr>
        </p:nvSpPr>
        <p:spPr/>
        <p:txBody>
          <a:bodyPr>
            <a:normAutofit fontScale="92500" lnSpcReduction="10000"/>
          </a:bodyPr>
          <a:lstStyle/>
          <a:p>
            <a:pPr marL="0" indent="0">
              <a:buNone/>
            </a:pPr>
            <a:r>
              <a:rPr lang="nl-NL" b="1" dirty="0"/>
              <a:t>Voorbeeld: </a:t>
            </a:r>
            <a:r>
              <a:rPr lang="nl-NL" b="1" i="1" dirty="0" err="1"/>
              <a:t>Schuyt-praetgens</a:t>
            </a:r>
            <a:r>
              <a:rPr lang="nl-NL" b="1" i="1" dirty="0"/>
              <a:t>, Op de </a:t>
            </a:r>
            <a:r>
              <a:rPr lang="nl-NL" b="1" i="1" dirty="0" err="1"/>
              <a:t>Vaert</a:t>
            </a:r>
            <a:r>
              <a:rPr lang="nl-NL" b="1" i="1" dirty="0"/>
              <a:t> </a:t>
            </a:r>
            <a:r>
              <a:rPr lang="nl-NL" b="1" i="1" dirty="0" err="1"/>
              <a:t>naer</a:t>
            </a:r>
            <a:r>
              <a:rPr lang="nl-NL" b="1" i="1" dirty="0"/>
              <a:t> Amsterdam</a:t>
            </a:r>
            <a:r>
              <a:rPr lang="nl-NL" b="1" dirty="0"/>
              <a:t> (1608)</a:t>
            </a:r>
          </a:p>
          <a:p>
            <a:pPr marL="0" indent="0">
              <a:buNone/>
            </a:pPr>
            <a:endParaRPr lang="nl-NL" b="1" dirty="0"/>
          </a:p>
          <a:p>
            <a:pPr marL="452660" lvl="1" indent="0">
              <a:buNone/>
            </a:pPr>
            <a:r>
              <a:rPr lang="nl-NL" dirty="0"/>
              <a:t>DE LANDTMAN</a:t>
            </a:r>
            <a:br>
              <a:rPr lang="nl-NL" dirty="0"/>
            </a:br>
            <a:r>
              <a:rPr lang="nl-NL" dirty="0" err="1"/>
              <a:t>Wy</a:t>
            </a:r>
            <a:r>
              <a:rPr lang="nl-NL" dirty="0"/>
              <a:t> zijn hier een </a:t>
            </a:r>
            <a:r>
              <a:rPr lang="nl-NL" dirty="0" err="1"/>
              <a:t>cleen</a:t>
            </a:r>
            <a:r>
              <a:rPr lang="nl-NL" dirty="0"/>
              <a:t> </a:t>
            </a:r>
            <a:r>
              <a:rPr lang="nl-NL" dirty="0" err="1"/>
              <a:t>geselschap</a:t>
            </a:r>
            <a:r>
              <a:rPr lang="nl-NL" dirty="0"/>
              <a:t>, ende mogen </a:t>
            </a:r>
            <a:r>
              <a:rPr lang="nl-NL" dirty="0" err="1"/>
              <a:t>deen</a:t>
            </a:r>
            <a:r>
              <a:rPr lang="nl-NL" dirty="0"/>
              <a:t> </a:t>
            </a:r>
            <a:r>
              <a:rPr lang="nl-NL" dirty="0" err="1"/>
              <a:t>dander</a:t>
            </a:r>
            <a:r>
              <a:rPr lang="nl-NL" dirty="0"/>
              <a:t> </a:t>
            </a:r>
            <a:r>
              <a:rPr lang="nl-NL" dirty="0" err="1"/>
              <a:t>mackelick</a:t>
            </a:r>
            <a:r>
              <a:rPr lang="nl-NL" dirty="0"/>
              <a:t> toepraten. Wie </a:t>
            </a:r>
            <a:r>
              <a:rPr lang="nl-NL" dirty="0" err="1"/>
              <a:t>sal</a:t>
            </a:r>
            <a:r>
              <a:rPr lang="nl-NL" dirty="0"/>
              <a:t> ons wat </a:t>
            </a:r>
            <a:r>
              <a:rPr lang="nl-NL" dirty="0" err="1"/>
              <a:t>nieus</a:t>
            </a:r>
            <a:r>
              <a:rPr lang="nl-NL" dirty="0"/>
              <a:t> </a:t>
            </a:r>
            <a:r>
              <a:rPr lang="nl-NL" dirty="0" err="1"/>
              <a:t>seggen</a:t>
            </a:r>
            <a:r>
              <a:rPr lang="nl-NL" dirty="0"/>
              <a:t> vanden </a:t>
            </a:r>
            <a:r>
              <a:rPr lang="nl-NL" dirty="0" err="1"/>
              <a:t>Pays</a:t>
            </a:r>
            <a:r>
              <a:rPr lang="nl-NL" dirty="0"/>
              <a:t>?</a:t>
            </a:r>
          </a:p>
          <a:p>
            <a:pPr marL="452660" lvl="1" indent="0">
              <a:buNone/>
            </a:pPr>
            <a:r>
              <a:rPr lang="nl-NL" dirty="0"/>
              <a:t>DE HOVELINCK</a:t>
            </a:r>
            <a:br>
              <a:rPr lang="nl-NL" dirty="0"/>
            </a:br>
            <a:r>
              <a:rPr lang="nl-NL" dirty="0"/>
              <a:t>Den </a:t>
            </a:r>
            <a:r>
              <a:rPr lang="nl-NL" dirty="0" err="1"/>
              <a:t>Pays</a:t>
            </a:r>
            <a:r>
              <a:rPr lang="nl-NL" dirty="0"/>
              <a:t> lieve </a:t>
            </a:r>
            <a:r>
              <a:rPr lang="nl-NL" dirty="0" err="1"/>
              <a:t>vaer</a:t>
            </a:r>
            <a:r>
              <a:rPr lang="nl-NL" dirty="0"/>
              <a:t>, die is noch wijt te </a:t>
            </a:r>
            <a:r>
              <a:rPr lang="nl-NL" dirty="0" err="1"/>
              <a:t>soecken</a:t>
            </a:r>
            <a:r>
              <a:rPr lang="nl-NL" dirty="0"/>
              <a:t>.</a:t>
            </a:r>
          </a:p>
          <a:p>
            <a:pPr marL="452660" lvl="1" indent="0">
              <a:buNone/>
            </a:pPr>
            <a:r>
              <a:rPr lang="nl-NL" dirty="0"/>
              <a:t>DE BORGHER</a:t>
            </a:r>
            <a:br>
              <a:rPr lang="nl-NL" dirty="0"/>
            </a:br>
            <a:r>
              <a:rPr lang="nl-NL" dirty="0"/>
              <a:t>God betert dat </a:t>
            </a:r>
            <a:r>
              <a:rPr lang="nl-NL" dirty="0" err="1"/>
              <a:t>hy</a:t>
            </a:r>
            <a:r>
              <a:rPr lang="nl-NL" dirty="0"/>
              <a:t> </a:t>
            </a:r>
            <a:r>
              <a:rPr lang="nl-NL" dirty="0" err="1"/>
              <a:t>so</a:t>
            </a:r>
            <a:r>
              <a:rPr lang="nl-NL" dirty="0"/>
              <a:t> </a:t>
            </a:r>
            <a:r>
              <a:rPr lang="nl-NL" dirty="0" err="1"/>
              <a:t>traghelick</a:t>
            </a:r>
            <a:r>
              <a:rPr lang="nl-NL" dirty="0"/>
              <a:t> </a:t>
            </a:r>
            <a:r>
              <a:rPr lang="nl-NL" dirty="0" err="1"/>
              <a:t>voortcomt</a:t>
            </a:r>
            <a:r>
              <a:rPr lang="nl-NL" dirty="0"/>
              <a:t>, ende </a:t>
            </a:r>
            <a:r>
              <a:rPr lang="nl-NL" dirty="0" err="1"/>
              <a:t>datter</a:t>
            </a:r>
            <a:r>
              <a:rPr lang="nl-NL" dirty="0"/>
              <a:t> </a:t>
            </a:r>
            <a:r>
              <a:rPr lang="nl-NL" dirty="0" err="1"/>
              <a:t>so</a:t>
            </a:r>
            <a:r>
              <a:rPr lang="nl-NL" dirty="0"/>
              <a:t> vele zijn die meer na den </a:t>
            </a:r>
            <a:r>
              <a:rPr lang="nl-NL" dirty="0" err="1"/>
              <a:t>krijch</a:t>
            </a:r>
            <a:r>
              <a:rPr lang="nl-NL" dirty="0"/>
              <a:t> dan na den </a:t>
            </a:r>
            <a:r>
              <a:rPr lang="nl-NL" dirty="0" err="1"/>
              <a:t>Pays</a:t>
            </a:r>
            <a:r>
              <a:rPr lang="nl-NL" dirty="0"/>
              <a:t> haken, ende dat om hare </a:t>
            </a:r>
            <a:r>
              <a:rPr lang="nl-NL" dirty="0" err="1"/>
              <a:t>eygen</a:t>
            </a:r>
            <a:r>
              <a:rPr lang="nl-NL" dirty="0"/>
              <a:t> profijt.</a:t>
            </a:r>
          </a:p>
          <a:p>
            <a:pPr marL="452660" lvl="1" indent="0">
              <a:buNone/>
            </a:pPr>
            <a:r>
              <a:rPr lang="nl-NL" dirty="0"/>
              <a:t>DE SCHIPPER</a:t>
            </a:r>
            <a:br>
              <a:rPr lang="nl-NL" dirty="0"/>
            </a:br>
            <a:r>
              <a:rPr lang="nl-NL" dirty="0"/>
              <a:t>Wel, wat </a:t>
            </a:r>
            <a:r>
              <a:rPr lang="nl-NL" dirty="0" err="1"/>
              <a:t>goets</a:t>
            </a:r>
            <a:r>
              <a:rPr lang="nl-NL" dirty="0"/>
              <a:t> mach ons doch vanden </a:t>
            </a:r>
            <a:r>
              <a:rPr lang="nl-NL" dirty="0" err="1"/>
              <a:t>Pays</a:t>
            </a:r>
            <a:r>
              <a:rPr lang="nl-NL" dirty="0"/>
              <a:t> komen?</a:t>
            </a:r>
          </a:p>
          <a:p>
            <a:pPr marL="452660" lvl="1" indent="0">
              <a:buNone/>
            </a:pPr>
            <a:r>
              <a:rPr lang="nl-NL" dirty="0"/>
              <a:t>[…]</a:t>
            </a:r>
          </a:p>
          <a:p>
            <a:pPr marL="452660" lvl="1" indent="0">
              <a:buNone/>
            </a:pPr>
            <a:r>
              <a:rPr lang="nl-NL" dirty="0"/>
              <a:t>Een armen </a:t>
            </a:r>
            <a:r>
              <a:rPr lang="nl-NL" dirty="0" err="1"/>
              <a:t>ruyter</a:t>
            </a:r>
            <a:r>
              <a:rPr lang="nl-NL" dirty="0"/>
              <a:t> </a:t>
            </a:r>
            <a:r>
              <a:rPr lang="nl-NL" dirty="0" err="1"/>
              <a:t>sat</a:t>
            </a:r>
            <a:r>
              <a:rPr lang="nl-NL" dirty="0"/>
              <a:t> </a:t>
            </a:r>
            <a:r>
              <a:rPr lang="nl-NL" dirty="0" err="1"/>
              <a:t>aen</a:t>
            </a:r>
            <a:r>
              <a:rPr lang="nl-NL" dirty="0"/>
              <a:t> </a:t>
            </a:r>
            <a:r>
              <a:rPr lang="nl-NL" dirty="0" err="1"/>
              <a:t>troer</a:t>
            </a:r>
            <a:r>
              <a:rPr lang="nl-NL" dirty="0"/>
              <a:t>, die hoorde al </a:t>
            </a:r>
            <a:r>
              <a:rPr lang="nl-NL" dirty="0" err="1"/>
              <a:t>dese</a:t>
            </a:r>
            <a:r>
              <a:rPr lang="nl-NL" dirty="0"/>
              <a:t> </a:t>
            </a:r>
            <a:r>
              <a:rPr lang="nl-NL" dirty="0" err="1"/>
              <a:t>Schuytpraetgens</a:t>
            </a:r>
            <a:br>
              <a:rPr lang="nl-NL" dirty="0"/>
            </a:br>
            <a:r>
              <a:rPr lang="nl-NL" dirty="0" err="1"/>
              <a:t>Hy</a:t>
            </a:r>
            <a:r>
              <a:rPr lang="nl-NL" dirty="0"/>
              <a:t> </a:t>
            </a:r>
            <a:r>
              <a:rPr lang="nl-NL" dirty="0" err="1"/>
              <a:t>heeftse</a:t>
            </a:r>
            <a:r>
              <a:rPr lang="nl-NL" dirty="0"/>
              <a:t> den </a:t>
            </a:r>
            <a:r>
              <a:rPr lang="nl-NL" dirty="0" err="1"/>
              <a:t>Drucker</a:t>
            </a:r>
            <a:r>
              <a:rPr lang="nl-NL" dirty="0"/>
              <a:t> weder vertelt</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13</a:t>
            </a:fld>
            <a:endParaRPr lang="nl-NL" altLang="nl-NL" dirty="0"/>
          </a:p>
        </p:txBody>
      </p:sp>
    </p:spTree>
    <p:extLst>
      <p:ext uri="{BB962C8B-B14F-4D97-AF65-F5344CB8AC3E}">
        <p14:creationId xmlns:p14="http://schemas.microsoft.com/office/powerpoint/2010/main" val="372441795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Theoretisch kader (2): </a:t>
            </a:r>
            <a:r>
              <a:rPr lang="nl-NL" dirty="0" err="1"/>
              <a:t>Frijhoff</a:t>
            </a:r>
            <a:r>
              <a:rPr lang="nl-NL" dirty="0"/>
              <a:t> &amp; Spies, Nederlandse discussiecultuur in de zeventiende eeuw</a:t>
            </a:r>
          </a:p>
        </p:txBody>
      </p:sp>
      <p:sp>
        <p:nvSpPr>
          <p:cNvPr id="3" name="Tijdelijke aanduiding voor inhoud 2"/>
          <p:cNvSpPr>
            <a:spLocks noGrp="1"/>
          </p:cNvSpPr>
          <p:nvPr>
            <p:ph idx="1"/>
          </p:nvPr>
        </p:nvSpPr>
        <p:spPr/>
        <p:txBody>
          <a:bodyPr/>
          <a:lstStyle/>
          <a:p>
            <a:pPr marL="0" indent="0">
              <a:buNone/>
            </a:pPr>
            <a:endParaRPr lang="nl-NL" dirty="0"/>
          </a:p>
          <a:p>
            <a:pPr marL="0" indent="0">
              <a:buNone/>
            </a:pPr>
            <a:r>
              <a:rPr lang="nl-NL" dirty="0"/>
              <a:t>Kritiek op de theorie van </a:t>
            </a:r>
            <a:r>
              <a:rPr lang="nl-NL" dirty="0" err="1"/>
              <a:t>Frijhoff</a:t>
            </a:r>
            <a:r>
              <a:rPr lang="nl-NL" dirty="0"/>
              <a:t> en Spies, hun idee van discussiecultuur</a:t>
            </a:r>
          </a:p>
          <a:p>
            <a:pPr marL="0" indent="0">
              <a:buNone/>
            </a:pPr>
            <a:endParaRPr lang="nl-NL" dirty="0"/>
          </a:p>
          <a:p>
            <a:r>
              <a:rPr lang="nl-NL" dirty="0"/>
              <a:t>Hoe ‘open’ was de discussiecultuur werkelijk? Had iedereen wel evenveel macht? Hoe gelijkwaardig was het speelveld?</a:t>
            </a:r>
          </a:p>
          <a:p>
            <a:endParaRPr lang="nl-NL" dirty="0"/>
          </a:p>
          <a:p>
            <a:r>
              <a:rPr lang="nl-NL" dirty="0"/>
              <a:t>Werd overleg (‘polderen’) echt zo belangrijk gevonden, of is dit teveel een projectie vanuit het heden?</a:t>
            </a:r>
          </a:p>
          <a:p>
            <a:endParaRPr lang="nl-NL" dirty="0"/>
          </a:p>
          <a:p>
            <a:r>
              <a:rPr lang="nl-NL" dirty="0"/>
              <a:t>Is de visie van </a:t>
            </a:r>
            <a:r>
              <a:rPr lang="nl-NL" dirty="0" err="1"/>
              <a:t>Frijhoff</a:t>
            </a:r>
            <a:r>
              <a:rPr lang="nl-NL" dirty="0"/>
              <a:t> en Spies überhaupt niet te sterk door het heden gekleurd, een nationalistisch perspectief op de geschiedenis?</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14</a:t>
            </a:fld>
            <a:endParaRPr lang="nl-NL" altLang="nl-NL" dirty="0"/>
          </a:p>
        </p:txBody>
      </p:sp>
    </p:spTree>
    <p:extLst>
      <p:ext uri="{BB962C8B-B14F-4D97-AF65-F5344CB8AC3E}">
        <p14:creationId xmlns:p14="http://schemas.microsoft.com/office/powerpoint/2010/main" val="64397414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Media van debat: het pamflet</a:t>
            </a:r>
          </a:p>
        </p:txBody>
      </p:sp>
      <p:sp>
        <p:nvSpPr>
          <p:cNvPr id="3" name="Tijdelijke aanduiding voor inhoud 2"/>
          <p:cNvSpPr>
            <a:spLocks noGrp="1"/>
          </p:cNvSpPr>
          <p:nvPr>
            <p:ph idx="1"/>
          </p:nvPr>
        </p:nvSpPr>
        <p:spPr/>
        <p:txBody>
          <a:bodyPr>
            <a:normAutofit lnSpcReduction="10000"/>
          </a:bodyPr>
          <a:lstStyle/>
          <a:p>
            <a:pPr marL="0" indent="0">
              <a:buNone/>
            </a:pPr>
            <a:r>
              <a:rPr lang="nl-NL" dirty="0"/>
              <a:t>Term zelf bestond in de zeventiende eeuw nog niet; wel:</a:t>
            </a:r>
          </a:p>
          <a:p>
            <a:r>
              <a:rPr lang="nl-NL" dirty="0"/>
              <a:t>Paskwil</a:t>
            </a:r>
          </a:p>
          <a:p>
            <a:r>
              <a:rPr lang="nl-NL" dirty="0"/>
              <a:t>Libel</a:t>
            </a:r>
          </a:p>
          <a:p>
            <a:r>
              <a:rPr lang="nl-NL" dirty="0"/>
              <a:t>Blauwboekjes</a:t>
            </a:r>
          </a:p>
          <a:p>
            <a:r>
              <a:rPr lang="nl-NL" dirty="0"/>
              <a:t>‘Scandaleuze’ of ‘</a:t>
            </a:r>
            <a:r>
              <a:rPr lang="nl-NL" dirty="0" err="1"/>
              <a:t>seditieuze</a:t>
            </a:r>
            <a:r>
              <a:rPr lang="nl-NL" dirty="0"/>
              <a:t>’ geschriften</a:t>
            </a:r>
          </a:p>
          <a:p>
            <a:pPr marL="0" indent="0">
              <a:buNone/>
            </a:pPr>
            <a:endParaRPr lang="nl-NL" dirty="0"/>
          </a:p>
          <a:p>
            <a:pPr marL="0" indent="0">
              <a:buNone/>
            </a:pPr>
            <a:r>
              <a:rPr lang="nl-NL" dirty="0"/>
              <a:t>Voornaamste criteria, aangehouden in het onderzoek</a:t>
            </a:r>
          </a:p>
          <a:p>
            <a:r>
              <a:rPr lang="nl-NL" dirty="0"/>
              <a:t>Vorm: drukwerk, meestal van beperkte omvang</a:t>
            </a:r>
          </a:p>
          <a:p>
            <a:r>
              <a:rPr lang="nl-NL" dirty="0"/>
              <a:t>Inhoud: vluchtig, gericht op de </a:t>
            </a:r>
            <a:r>
              <a:rPr lang="nl-NL" b="1" dirty="0"/>
              <a:t>actualiteit</a:t>
            </a:r>
          </a:p>
          <a:p>
            <a:r>
              <a:rPr lang="nl-NL" dirty="0"/>
              <a:t>Functie: informeren, maar vooral </a:t>
            </a:r>
            <a:r>
              <a:rPr lang="nl-NL" b="1" dirty="0"/>
              <a:t>overtuigen</a:t>
            </a:r>
          </a:p>
          <a:p>
            <a:r>
              <a:rPr lang="nl-NL" u="sng" dirty="0"/>
              <a:t>Niet</a:t>
            </a:r>
            <a:r>
              <a:rPr lang="nl-NL" dirty="0"/>
              <a:t> periodiek (i.t.t. krant en tijdschrift)</a:t>
            </a:r>
          </a:p>
          <a:p>
            <a:endParaRPr lang="nl-NL" dirty="0"/>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15</a:t>
            </a:fld>
            <a:endParaRPr lang="nl-NL" altLang="nl-NL" dirty="0"/>
          </a:p>
        </p:txBody>
      </p:sp>
      <p:pic>
        <p:nvPicPr>
          <p:cNvPr id="5" name="Picture 4" descr="Afbeeldingsresultaat voor 17e-eeuwse pamflet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9466" y="4388351"/>
            <a:ext cx="3203806" cy="404906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fbeeldingsresultaat voor pasqui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281" y="413184"/>
            <a:ext cx="2194176" cy="371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79314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Media van debat (1): het pamflet</a:t>
            </a:r>
          </a:p>
        </p:txBody>
      </p:sp>
      <p:sp>
        <p:nvSpPr>
          <p:cNvPr id="3" name="Tijdelijke aanduiding voor inhoud 2"/>
          <p:cNvSpPr>
            <a:spLocks noGrp="1"/>
          </p:cNvSpPr>
          <p:nvPr>
            <p:ph idx="1"/>
          </p:nvPr>
        </p:nvSpPr>
        <p:spPr/>
        <p:txBody>
          <a:bodyPr/>
          <a:lstStyle/>
          <a:p>
            <a:r>
              <a:rPr lang="nl-NL" dirty="0"/>
              <a:t>Ontstaan ten tijde van de Reformatie</a:t>
            </a:r>
          </a:p>
          <a:p>
            <a:endParaRPr lang="nl-NL" dirty="0"/>
          </a:p>
          <a:p>
            <a:r>
              <a:rPr lang="nl-NL" dirty="0"/>
              <a:t>Regelmatig combinatie van </a:t>
            </a:r>
            <a:r>
              <a:rPr lang="nl-NL" b="1" dirty="0"/>
              <a:t>woord en beeld</a:t>
            </a:r>
            <a:r>
              <a:rPr lang="nl-NL" dirty="0"/>
              <a:t>: spotprent met toelichting</a:t>
            </a:r>
          </a:p>
          <a:p>
            <a:endParaRPr lang="nl-NL" dirty="0"/>
          </a:p>
          <a:p>
            <a:r>
              <a:rPr lang="nl-NL" dirty="0"/>
              <a:t>Onderscheid zich van de krant (‘uitgevonden’ in vroege zeventiende eeuw) door	</a:t>
            </a:r>
          </a:p>
          <a:p>
            <a:pPr lvl="1"/>
            <a:r>
              <a:rPr lang="nl-NL" dirty="0"/>
              <a:t>Eenmaligheid</a:t>
            </a:r>
          </a:p>
          <a:p>
            <a:pPr lvl="1"/>
            <a:r>
              <a:rPr lang="nl-NL" dirty="0"/>
              <a:t>Gerichtheid op </a:t>
            </a:r>
            <a:r>
              <a:rPr lang="nl-NL" b="1" dirty="0"/>
              <a:t>opinie</a:t>
            </a:r>
            <a:r>
              <a:rPr lang="nl-NL" dirty="0"/>
              <a:t> en </a:t>
            </a:r>
            <a:r>
              <a:rPr lang="nl-NL" b="1" dirty="0"/>
              <a:t>overtuigen</a:t>
            </a:r>
            <a:r>
              <a:rPr lang="nl-NL" dirty="0"/>
              <a:t> (krant was vooral gericht op feiten)</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16</a:t>
            </a:fld>
            <a:endParaRPr lang="nl-NL" altLang="nl-NL" dirty="0"/>
          </a:p>
        </p:txBody>
      </p:sp>
      <p:pic>
        <p:nvPicPr>
          <p:cNvPr id="9218" name="Picture 2" descr="Afbeeldingsresultaat voor krant 17e ee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0" y="2735988"/>
            <a:ext cx="3241675" cy="556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63071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Media van debat (1): het pamflet</a:t>
            </a:r>
          </a:p>
        </p:txBody>
      </p:sp>
      <p:sp>
        <p:nvSpPr>
          <p:cNvPr id="3" name="Tijdelijke aanduiding voor inhoud 2"/>
          <p:cNvSpPr>
            <a:spLocks noGrp="1"/>
          </p:cNvSpPr>
          <p:nvPr>
            <p:ph idx="1"/>
          </p:nvPr>
        </p:nvSpPr>
        <p:spPr/>
        <p:txBody>
          <a:bodyPr/>
          <a:lstStyle/>
          <a:p>
            <a:r>
              <a:rPr lang="nl-NL" dirty="0"/>
              <a:t>Er zijn relatief veel Nederlandse pamfletten bewaard gebleven</a:t>
            </a:r>
          </a:p>
          <a:p>
            <a:endParaRPr lang="nl-NL" dirty="0"/>
          </a:p>
          <a:p>
            <a:r>
              <a:rPr lang="nl-NL" dirty="0"/>
              <a:t>Belangrijkste collectie ligt in de Koninklijke Bibliotheek (KB) in Den Haag en is vernoemd naar degene die deze collectie beschreven heeft: </a:t>
            </a:r>
            <a:r>
              <a:rPr lang="nl-NL" b="1" dirty="0"/>
              <a:t>W.P.C. Knuttel</a:t>
            </a:r>
          </a:p>
          <a:p>
            <a:endParaRPr lang="nl-NL" b="1" dirty="0"/>
          </a:p>
          <a:p>
            <a:r>
              <a:rPr lang="nl-NL" dirty="0"/>
              <a:t>Aan de hand van de Knuttel-catalogus is goed te zien hoe de productie van pamfletten in de Republiek steeds piekt in tijden van interne crisis of conflict: 1618-19, 1650, 1672</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17</a:t>
            </a:fld>
            <a:endParaRPr lang="nl-NL" altLang="nl-NL" dirty="0"/>
          </a:p>
        </p:txBody>
      </p:sp>
    </p:spTree>
    <p:extLst>
      <p:ext uri="{BB962C8B-B14F-4D97-AF65-F5344CB8AC3E}">
        <p14:creationId xmlns:p14="http://schemas.microsoft.com/office/powerpoint/2010/main" val="4478313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Typen pamfletten</a:t>
            </a:r>
          </a:p>
        </p:txBody>
      </p:sp>
      <p:sp>
        <p:nvSpPr>
          <p:cNvPr id="3" name="Tijdelijke aanduiding voor inhoud 2"/>
          <p:cNvSpPr>
            <a:spLocks noGrp="1"/>
          </p:cNvSpPr>
          <p:nvPr>
            <p:ph idx="1"/>
          </p:nvPr>
        </p:nvSpPr>
        <p:spPr/>
        <p:txBody>
          <a:bodyPr/>
          <a:lstStyle/>
          <a:p>
            <a:pPr marL="0" indent="0">
              <a:buNone/>
            </a:pPr>
            <a:r>
              <a:rPr lang="nl-NL" dirty="0"/>
              <a:t>Enkele voorbeelden</a:t>
            </a:r>
          </a:p>
          <a:p>
            <a:endParaRPr lang="nl-NL" dirty="0"/>
          </a:p>
          <a:p>
            <a:r>
              <a:rPr lang="nl-NL" dirty="0"/>
              <a:t>De serieuze aanklacht: Vondels </a:t>
            </a:r>
            <a:r>
              <a:rPr lang="nl-NL" i="1" dirty="0"/>
              <a:t>Roskam</a:t>
            </a:r>
            <a:r>
              <a:rPr lang="nl-NL" dirty="0"/>
              <a:t> (1630)</a:t>
            </a:r>
            <a:endParaRPr lang="nl-NL" sz="2400" dirty="0"/>
          </a:p>
          <a:p>
            <a:endParaRPr lang="nl-NL" dirty="0"/>
          </a:p>
          <a:p>
            <a:r>
              <a:rPr lang="nl-NL" dirty="0"/>
              <a:t>Milde spot: </a:t>
            </a:r>
            <a:r>
              <a:rPr lang="nl-NL" i="1" dirty="0"/>
              <a:t>Flora’s </a:t>
            </a:r>
            <a:r>
              <a:rPr lang="nl-NL" i="1" dirty="0" err="1"/>
              <a:t>mallewagen</a:t>
            </a:r>
            <a:r>
              <a:rPr lang="nl-NL" dirty="0"/>
              <a:t> (1637)</a:t>
            </a:r>
            <a:endParaRPr lang="nl-NL" sz="2400" dirty="0"/>
          </a:p>
          <a:p>
            <a:endParaRPr lang="nl-NL" dirty="0"/>
          </a:p>
          <a:p>
            <a:r>
              <a:rPr lang="nl-NL" dirty="0"/>
              <a:t>Bijtende spot: </a:t>
            </a:r>
            <a:r>
              <a:rPr lang="nl-NL" i="1" dirty="0" err="1"/>
              <a:t>D’Arminiaensche</a:t>
            </a:r>
            <a:r>
              <a:rPr lang="nl-NL" i="1" dirty="0"/>
              <a:t> </a:t>
            </a:r>
            <a:r>
              <a:rPr lang="nl-NL" i="1" dirty="0" err="1"/>
              <a:t>dreckwaghen</a:t>
            </a:r>
            <a:r>
              <a:rPr lang="nl-NL" dirty="0"/>
              <a:t> (1618)</a:t>
            </a:r>
            <a:endParaRPr lang="nl-NL" sz="2400" dirty="0"/>
          </a:p>
          <a:p>
            <a:endParaRPr lang="nl-NL" dirty="0"/>
          </a:p>
          <a:p>
            <a:r>
              <a:rPr lang="nl-NL" dirty="0"/>
              <a:t>Laster/demonisering: </a:t>
            </a:r>
            <a:r>
              <a:rPr lang="nl-NL" i="1" dirty="0"/>
              <a:t>Bikkers grillen</a:t>
            </a:r>
            <a:r>
              <a:rPr lang="nl-NL" dirty="0"/>
              <a:t> (1650)</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18</a:t>
            </a:fld>
            <a:endParaRPr lang="nl-NL" altLang="nl-NL" dirty="0"/>
          </a:p>
        </p:txBody>
      </p:sp>
    </p:spTree>
    <p:extLst>
      <p:ext uri="{BB962C8B-B14F-4D97-AF65-F5344CB8AC3E}">
        <p14:creationId xmlns:p14="http://schemas.microsoft.com/office/powerpoint/2010/main" val="268408624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19</a:t>
            </a:fld>
            <a:endParaRPr lang="nl-NL" altLang="nl-NL" dirty="0"/>
          </a:p>
        </p:txBody>
      </p:sp>
      <p:sp>
        <p:nvSpPr>
          <p:cNvPr id="5" name="Rechthoek 4"/>
          <p:cNvSpPr/>
          <p:nvPr/>
        </p:nvSpPr>
        <p:spPr>
          <a:xfrm>
            <a:off x="3796723" y="863256"/>
            <a:ext cx="10085532" cy="7294305"/>
          </a:xfrm>
          <a:prstGeom prst="rect">
            <a:avLst/>
          </a:prstGeom>
        </p:spPr>
        <p:txBody>
          <a:bodyPr wrap="square">
            <a:spAutoFit/>
          </a:bodyPr>
          <a:lstStyle/>
          <a:p>
            <a:r>
              <a:rPr lang="nl-NL" b="1" dirty="0"/>
              <a:t>Roskam </a:t>
            </a:r>
          </a:p>
          <a:p>
            <a:r>
              <a:rPr lang="nl-NL" b="1" dirty="0" err="1"/>
              <a:t>Aen</a:t>
            </a:r>
            <a:r>
              <a:rPr lang="nl-NL" b="1" dirty="0"/>
              <a:t> den Heer Hoofd, Drost van </a:t>
            </a:r>
            <a:r>
              <a:rPr lang="nl-NL" b="1" dirty="0" err="1"/>
              <a:t>Muyden</a:t>
            </a:r>
            <a:r>
              <a:rPr lang="nl-NL" b="1" dirty="0"/>
              <a:t>.</a:t>
            </a:r>
          </a:p>
          <a:p>
            <a:endParaRPr lang="nl-NL" dirty="0"/>
          </a:p>
          <a:p>
            <a:r>
              <a:rPr lang="nl-NL" dirty="0"/>
              <a:t>Hoe </a:t>
            </a:r>
            <a:r>
              <a:rPr lang="nl-NL" dirty="0" err="1"/>
              <a:t>koomt</a:t>
            </a:r>
            <a:r>
              <a:rPr lang="nl-NL" dirty="0"/>
              <a:t>, doorluchte Drost, dat </a:t>
            </a:r>
            <a:r>
              <a:rPr lang="nl-NL" dirty="0" err="1"/>
              <a:t>elck</a:t>
            </a:r>
            <a:r>
              <a:rPr lang="nl-NL" dirty="0"/>
              <a:t> van Godsdienst roemt,</a:t>
            </a:r>
          </a:p>
          <a:p>
            <a:r>
              <a:rPr lang="nl-NL" dirty="0"/>
              <a:t>En onrecht en geweld met </a:t>
            </a:r>
            <a:r>
              <a:rPr lang="nl-NL" dirty="0" err="1"/>
              <a:t>desen</a:t>
            </a:r>
            <a:r>
              <a:rPr lang="nl-NL" dirty="0"/>
              <a:t> </a:t>
            </a:r>
            <a:r>
              <a:rPr lang="nl-NL" dirty="0" err="1"/>
              <a:t>naem</a:t>
            </a:r>
            <a:r>
              <a:rPr lang="nl-NL" dirty="0"/>
              <a:t> verbloemt?</a:t>
            </a:r>
          </a:p>
          <a:p>
            <a:r>
              <a:rPr lang="nl-NL" dirty="0"/>
              <a:t>Als </a:t>
            </a:r>
            <a:r>
              <a:rPr lang="nl-NL" dirty="0" err="1"/>
              <a:t>waer</a:t>
            </a:r>
            <a:r>
              <a:rPr lang="nl-NL" dirty="0"/>
              <a:t> die </a:t>
            </a:r>
            <a:r>
              <a:rPr lang="nl-NL" dirty="0" err="1"/>
              <a:t>saeck</a:t>
            </a:r>
            <a:r>
              <a:rPr lang="nl-NL" dirty="0"/>
              <a:t> in schijn en </a:t>
            </a:r>
            <a:r>
              <a:rPr lang="nl-NL" dirty="0" err="1"/>
              <a:t>tongeklanck</a:t>
            </a:r>
            <a:r>
              <a:rPr lang="nl-NL" dirty="0"/>
              <a:t> gelegen:</a:t>
            </a:r>
          </a:p>
          <a:p>
            <a:r>
              <a:rPr lang="nl-NL" dirty="0"/>
              <a:t>Of sou 't geen Godsdienst </a:t>
            </a:r>
            <a:r>
              <a:rPr lang="nl-NL" dirty="0" err="1"/>
              <a:t>sijn</a:t>
            </a:r>
            <a:r>
              <a:rPr lang="nl-NL" dirty="0"/>
              <a:t>, </a:t>
            </a:r>
            <a:r>
              <a:rPr lang="nl-NL" dirty="0" err="1"/>
              <a:t>rechtvaerdigheyd</a:t>
            </a:r>
            <a:r>
              <a:rPr lang="nl-NL" dirty="0"/>
              <a:t> te plegen?</a:t>
            </a:r>
          </a:p>
          <a:p>
            <a:r>
              <a:rPr lang="nl-NL" dirty="0" err="1"/>
              <a:t>Maer</a:t>
            </a:r>
            <a:r>
              <a:rPr lang="nl-NL" dirty="0"/>
              <a:t> </a:t>
            </a:r>
            <a:r>
              <a:rPr lang="nl-NL" dirty="0" err="1"/>
              <a:t>slincx</a:t>
            </a:r>
            <a:r>
              <a:rPr lang="nl-NL" dirty="0"/>
              <a:t> en rechts te </a:t>
            </a:r>
            <a:r>
              <a:rPr lang="nl-NL" dirty="0" err="1"/>
              <a:t>staen</a:t>
            </a:r>
            <a:r>
              <a:rPr lang="nl-NL" dirty="0"/>
              <a:t> na allerhande goed?</a:t>
            </a:r>
          </a:p>
          <a:p>
            <a:r>
              <a:rPr lang="nl-NL" dirty="0"/>
              <a:t>God voeren in den mond, de </a:t>
            </a:r>
            <a:r>
              <a:rPr lang="nl-NL" dirty="0" err="1"/>
              <a:t>valscheyd</a:t>
            </a:r>
            <a:r>
              <a:rPr lang="nl-NL" dirty="0"/>
              <a:t> </a:t>
            </a:r>
            <a:r>
              <a:rPr lang="nl-NL" dirty="0" err="1"/>
              <a:t>in't</a:t>
            </a:r>
            <a:r>
              <a:rPr lang="nl-NL" dirty="0"/>
              <a:t> gemoed?</a:t>
            </a:r>
          </a:p>
          <a:p>
            <a:r>
              <a:rPr lang="nl-NL" dirty="0"/>
              <a:t>De </a:t>
            </a:r>
            <a:r>
              <a:rPr lang="nl-NL" dirty="0" err="1"/>
              <a:t>waerheyd</a:t>
            </a:r>
            <a:r>
              <a:rPr lang="nl-NL" dirty="0"/>
              <a:t> greep wel eer die </a:t>
            </a:r>
            <a:r>
              <a:rPr lang="nl-NL" dirty="0" err="1"/>
              <a:t>menschen</a:t>
            </a:r>
            <a:r>
              <a:rPr lang="nl-NL" dirty="0"/>
              <a:t> </a:t>
            </a:r>
            <a:r>
              <a:rPr lang="nl-NL" dirty="0" err="1"/>
              <a:t>by</a:t>
            </a:r>
            <a:r>
              <a:rPr lang="nl-NL" dirty="0"/>
              <a:t> de slippen,</a:t>
            </a:r>
          </a:p>
          <a:p>
            <a:r>
              <a:rPr lang="nl-NL" dirty="0"/>
              <a:t>En </a:t>
            </a:r>
            <a:r>
              <a:rPr lang="nl-NL" dirty="0" err="1"/>
              <a:t>sprack</a:t>
            </a:r>
            <a:r>
              <a:rPr lang="nl-NL" dirty="0"/>
              <a:t>: uw hart is </a:t>
            </a:r>
            <a:r>
              <a:rPr lang="nl-NL" dirty="0" err="1"/>
              <a:t>verr</a:t>
            </a:r>
            <a:r>
              <a:rPr lang="nl-NL" dirty="0"/>
              <a:t>': </a:t>
            </a:r>
            <a:r>
              <a:rPr lang="nl-NL" dirty="0" err="1"/>
              <a:t>ghy</a:t>
            </a:r>
            <a:r>
              <a:rPr lang="nl-NL" dirty="0"/>
              <a:t> </a:t>
            </a:r>
            <a:r>
              <a:rPr lang="nl-NL" dirty="0" err="1"/>
              <a:t>naecktme</a:t>
            </a:r>
            <a:r>
              <a:rPr lang="nl-NL" dirty="0"/>
              <a:t> met de lippen.</a:t>
            </a:r>
          </a:p>
          <a:p>
            <a:r>
              <a:rPr lang="nl-NL" dirty="0"/>
              <a:t>De </a:t>
            </a:r>
            <a:r>
              <a:rPr lang="nl-NL" dirty="0" err="1"/>
              <a:t>waerheyd</a:t>
            </a:r>
            <a:r>
              <a:rPr lang="nl-NL" dirty="0"/>
              <a:t> </a:t>
            </a:r>
            <a:r>
              <a:rPr lang="nl-NL" dirty="0" err="1"/>
              <a:t>eyscht</a:t>
            </a:r>
            <a:r>
              <a:rPr lang="nl-NL" dirty="0"/>
              <a:t> het hart, en niet </a:t>
            </a:r>
            <a:r>
              <a:rPr lang="nl-NL" dirty="0" err="1"/>
              <a:t>soo</a:t>
            </a:r>
            <a:r>
              <a:rPr lang="nl-NL" dirty="0"/>
              <a:t> </a:t>
            </a:r>
            <a:r>
              <a:rPr lang="nl-NL" dirty="0" err="1"/>
              <a:t>seer</a:t>
            </a:r>
            <a:r>
              <a:rPr lang="nl-NL" dirty="0"/>
              <a:t> 't </a:t>
            </a:r>
            <a:r>
              <a:rPr lang="nl-NL" dirty="0" err="1"/>
              <a:t>gebaer</a:t>
            </a:r>
            <a:r>
              <a:rPr lang="nl-NL" dirty="0"/>
              <a:t>.</a:t>
            </a:r>
          </a:p>
          <a:p>
            <a:r>
              <a:rPr lang="nl-NL" dirty="0"/>
              <a:t>Dit </a:t>
            </a:r>
            <a:r>
              <a:rPr lang="nl-NL" dirty="0" err="1"/>
              <a:t>laeste</a:t>
            </a:r>
            <a:r>
              <a:rPr lang="nl-NL" dirty="0"/>
              <a:t> </a:t>
            </a:r>
            <a:r>
              <a:rPr lang="nl-NL" dirty="0" err="1"/>
              <a:t>sonder</a:t>
            </a:r>
            <a:r>
              <a:rPr lang="nl-NL" dirty="0"/>
              <a:t> 't eerst, dat </a:t>
            </a:r>
            <a:r>
              <a:rPr lang="nl-NL" dirty="0" err="1"/>
              <a:t>maeckt</a:t>
            </a:r>
            <a:r>
              <a:rPr lang="nl-NL" dirty="0"/>
              <a:t> een' </a:t>
            </a:r>
            <a:r>
              <a:rPr lang="nl-NL" dirty="0" err="1"/>
              <a:t>huychelaer</a:t>
            </a:r>
            <a:r>
              <a:rPr lang="nl-NL" dirty="0"/>
              <a:t>;</a:t>
            </a:r>
          </a:p>
          <a:p>
            <a:r>
              <a:rPr lang="nl-NL" dirty="0"/>
              <a:t>Die </a:t>
            </a:r>
            <a:r>
              <a:rPr lang="nl-NL" dirty="0" err="1"/>
              <a:t>by</a:t>
            </a:r>
            <a:r>
              <a:rPr lang="nl-NL" dirty="0"/>
              <a:t> een </a:t>
            </a:r>
            <a:r>
              <a:rPr lang="nl-NL" dirty="0" err="1"/>
              <a:t>cierlijck</a:t>
            </a:r>
            <a:r>
              <a:rPr lang="nl-NL" dirty="0"/>
              <a:t> graf </a:t>
            </a:r>
            <a:r>
              <a:rPr lang="nl-NL" dirty="0" err="1"/>
              <a:t>seer</a:t>
            </a:r>
            <a:r>
              <a:rPr lang="nl-NL" dirty="0"/>
              <a:t> </a:t>
            </a:r>
            <a:r>
              <a:rPr lang="nl-NL" dirty="0" err="1"/>
              <a:t>aerdigh</a:t>
            </a:r>
            <a:r>
              <a:rPr lang="nl-NL" dirty="0"/>
              <a:t> word </a:t>
            </a:r>
            <a:r>
              <a:rPr lang="nl-NL" dirty="0" err="1"/>
              <a:t>geleecken</a:t>
            </a:r>
            <a:r>
              <a:rPr lang="nl-NL" dirty="0"/>
              <a:t>:</a:t>
            </a:r>
          </a:p>
          <a:p>
            <a:r>
              <a:rPr lang="nl-NL" dirty="0"/>
              <a:t>Vol </a:t>
            </a:r>
            <a:r>
              <a:rPr lang="nl-NL" dirty="0" err="1"/>
              <a:t>rottings</a:t>
            </a:r>
            <a:r>
              <a:rPr lang="nl-NL" dirty="0"/>
              <a:t> binnen, en van </a:t>
            </a:r>
            <a:r>
              <a:rPr lang="nl-NL" dirty="0" err="1"/>
              <a:t>buyten</a:t>
            </a:r>
            <a:r>
              <a:rPr lang="nl-NL" dirty="0"/>
              <a:t> schoon </a:t>
            </a:r>
            <a:r>
              <a:rPr lang="nl-NL" dirty="0" err="1"/>
              <a:t>bestreecken</a:t>
            </a:r>
            <a:r>
              <a:rPr lang="nl-NL" dirty="0"/>
              <a:t>.</a:t>
            </a:r>
          </a:p>
          <a:p>
            <a:r>
              <a:rPr lang="nl-NL" dirty="0"/>
              <a:t>[…]</a:t>
            </a:r>
          </a:p>
          <a:p>
            <a:endParaRPr lang="nl-NL" dirty="0"/>
          </a:p>
          <a:p>
            <a:r>
              <a:rPr lang="nl-NL" dirty="0"/>
              <a:t>Joost van den Vondel [1630]</a:t>
            </a:r>
          </a:p>
        </p:txBody>
      </p:sp>
    </p:spTree>
    <p:extLst>
      <p:ext uri="{BB962C8B-B14F-4D97-AF65-F5344CB8AC3E}">
        <p14:creationId xmlns:p14="http://schemas.microsoft.com/office/powerpoint/2010/main" val="304150432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Het publieke debat anno nu</a:t>
            </a:r>
          </a:p>
        </p:txBody>
      </p:sp>
      <p:sp>
        <p:nvSpPr>
          <p:cNvPr id="4" name="Slide Number Placeholder 3"/>
          <p:cNvSpPr>
            <a:spLocks noGrp="1"/>
          </p:cNvSpPr>
          <p:nvPr>
            <p:ph type="sldNum" sz="quarter" idx="10"/>
          </p:nvPr>
        </p:nvSpPr>
        <p:spPr/>
        <p:txBody>
          <a:bodyPr/>
          <a:lstStyle/>
          <a:p>
            <a:fld id="{F9510068-CF9F-1546-A962-438E155E6626}" type="slidenum">
              <a:rPr lang="nl-NL" altLang="nl-NL" smtClean="0"/>
              <a:pPr/>
              <a:t>2</a:t>
            </a:fld>
            <a:endParaRPr lang="nl-NL" altLang="nl-NL" dirty="0"/>
          </a:p>
        </p:txBody>
      </p:sp>
      <p:pic>
        <p:nvPicPr>
          <p:cNvPr id="1026" name="Picture 2" descr="Afbeeldingsresultaat voor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53" y="473937"/>
            <a:ext cx="11441610" cy="54029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8727" y="5160818"/>
            <a:ext cx="5861050" cy="327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ctie Zondag met Lubach levert Rode Kruis al ruim 250.000 euro op ...">
            <a:extLst>
              <a:ext uri="{FF2B5EF4-FFF2-40B4-BE49-F238E27FC236}">
                <a16:creationId xmlns:a16="http://schemas.microsoft.com/office/drawing/2014/main" id="{4E30A0A4-D8B4-4F35-8CE4-A129FE615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7407" y="4840635"/>
            <a:ext cx="6124271" cy="3824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p1 is plots het anker van de NPO - NRC">
            <a:extLst>
              <a:ext uri="{FF2B5EF4-FFF2-40B4-BE49-F238E27FC236}">
                <a16:creationId xmlns:a16="http://schemas.microsoft.com/office/drawing/2014/main" id="{DDC6C386-37F0-49F6-A138-08794A976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407" y="885717"/>
            <a:ext cx="6124271" cy="344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94654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3718" y="0"/>
            <a:ext cx="7722864" cy="9692680"/>
          </a:xfrm>
        </p:spPr>
      </p:pic>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20</a:t>
            </a:fld>
            <a:endParaRPr lang="nl-NL" altLang="nl-NL" dirty="0"/>
          </a:p>
        </p:txBody>
      </p:sp>
    </p:spTree>
    <p:extLst>
      <p:ext uri="{BB962C8B-B14F-4D97-AF65-F5344CB8AC3E}">
        <p14:creationId xmlns:p14="http://schemas.microsoft.com/office/powerpoint/2010/main" val="111088412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1964" y="0"/>
            <a:ext cx="10543309" cy="9330180"/>
          </a:xfrm>
        </p:spPr>
      </p:pic>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21</a:t>
            </a:fld>
            <a:endParaRPr lang="nl-NL" altLang="nl-NL" dirty="0"/>
          </a:p>
        </p:txBody>
      </p:sp>
    </p:spTree>
    <p:extLst>
      <p:ext uri="{BB962C8B-B14F-4D97-AF65-F5344CB8AC3E}">
        <p14:creationId xmlns:p14="http://schemas.microsoft.com/office/powerpoint/2010/main" val="305184475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22</a:t>
            </a:fld>
            <a:endParaRPr lang="nl-NL" altLang="nl-NL" dirty="0"/>
          </a:p>
        </p:txBody>
      </p:sp>
      <p:sp>
        <p:nvSpPr>
          <p:cNvPr id="5" name="Rechthoek 4"/>
          <p:cNvSpPr/>
          <p:nvPr/>
        </p:nvSpPr>
        <p:spPr>
          <a:xfrm>
            <a:off x="2854612" y="577326"/>
            <a:ext cx="11069205" cy="7694414"/>
          </a:xfrm>
          <a:prstGeom prst="rect">
            <a:avLst/>
          </a:prstGeom>
        </p:spPr>
        <p:txBody>
          <a:bodyPr wrap="square">
            <a:spAutoFit/>
          </a:bodyPr>
          <a:lstStyle/>
          <a:p>
            <a:r>
              <a:rPr lang="nl-NL" b="1" dirty="0"/>
              <a:t>Fragment uit: </a:t>
            </a:r>
            <a:r>
              <a:rPr lang="nl-NL" b="1" i="1" dirty="0"/>
              <a:t>Bikkers grillen </a:t>
            </a:r>
            <a:r>
              <a:rPr lang="nl-NL" b="1" dirty="0"/>
              <a:t>(1650)</a:t>
            </a:r>
            <a:endParaRPr lang="nl-NL" dirty="0"/>
          </a:p>
          <a:p>
            <a:r>
              <a:rPr lang="nl-NL" b="1" dirty="0"/>
              <a:t> </a:t>
            </a:r>
            <a:endParaRPr lang="nl-NL" dirty="0"/>
          </a:p>
          <a:p>
            <a:r>
              <a:rPr lang="nl-NL" dirty="0"/>
              <a:t>[Gerard Bicker] “dien </a:t>
            </a:r>
            <a:r>
              <a:rPr lang="nl-NL" dirty="0" err="1"/>
              <a:t>kloecken</a:t>
            </a:r>
            <a:r>
              <a:rPr lang="nl-NL" dirty="0"/>
              <a:t> Manhaften Batavier, die in </a:t>
            </a:r>
            <a:r>
              <a:rPr lang="nl-NL" dirty="0" err="1"/>
              <a:t>plaetse</a:t>
            </a:r>
            <a:r>
              <a:rPr lang="nl-NL" dirty="0"/>
              <a:t> van </a:t>
            </a:r>
            <a:r>
              <a:rPr lang="nl-NL" dirty="0" err="1"/>
              <a:t>sijn</a:t>
            </a:r>
            <a:r>
              <a:rPr lang="nl-NL" dirty="0"/>
              <a:t> Stadt ende Huys voor te </a:t>
            </a:r>
            <a:r>
              <a:rPr lang="nl-NL" dirty="0" err="1"/>
              <a:t>staen</a:t>
            </a:r>
            <a:r>
              <a:rPr lang="nl-NL" dirty="0"/>
              <a:t>, te beschermen ende te </a:t>
            </a:r>
            <a:r>
              <a:rPr lang="nl-NL" dirty="0" err="1"/>
              <a:t>defenderen</a:t>
            </a:r>
            <a:r>
              <a:rPr lang="nl-NL" dirty="0"/>
              <a:t> […] </a:t>
            </a:r>
            <a:r>
              <a:rPr lang="nl-NL" dirty="0" err="1"/>
              <a:t>sich</a:t>
            </a:r>
            <a:r>
              <a:rPr lang="nl-NL" dirty="0"/>
              <a:t> </a:t>
            </a:r>
            <a:r>
              <a:rPr lang="nl-NL" dirty="0" err="1"/>
              <a:t>selven</a:t>
            </a:r>
            <a:r>
              <a:rPr lang="nl-NL" dirty="0"/>
              <a:t> </a:t>
            </a:r>
            <a:r>
              <a:rPr lang="nl-NL" dirty="0" err="1"/>
              <a:t>gaet</a:t>
            </a:r>
            <a:r>
              <a:rPr lang="nl-NL" dirty="0"/>
              <a:t> begeven op de vlucht, </a:t>
            </a:r>
            <a:r>
              <a:rPr lang="nl-NL" dirty="0" err="1"/>
              <a:t>hoorende</a:t>
            </a:r>
            <a:r>
              <a:rPr lang="nl-NL" dirty="0"/>
              <a:t> </a:t>
            </a:r>
            <a:r>
              <a:rPr lang="nl-NL" dirty="0" err="1"/>
              <a:t>gheruchte</a:t>
            </a:r>
            <a:r>
              <a:rPr lang="nl-NL" dirty="0"/>
              <a:t> van </a:t>
            </a:r>
            <a:r>
              <a:rPr lang="nl-NL" dirty="0" err="1"/>
              <a:t>eenighe</a:t>
            </a:r>
            <a:r>
              <a:rPr lang="nl-NL" dirty="0"/>
              <a:t> </a:t>
            </a:r>
            <a:r>
              <a:rPr lang="nl-NL" dirty="0" err="1"/>
              <a:t>Troupen</a:t>
            </a:r>
            <a:r>
              <a:rPr lang="nl-NL" dirty="0"/>
              <a:t> die der Stede </a:t>
            </a:r>
            <a:r>
              <a:rPr lang="nl-NL" dirty="0" err="1"/>
              <a:t>Muyden</a:t>
            </a:r>
            <a:r>
              <a:rPr lang="nl-NL" dirty="0"/>
              <a:t> naderde, […] </a:t>
            </a:r>
            <a:r>
              <a:rPr lang="nl-NL" dirty="0" err="1"/>
              <a:t>hoorende</a:t>
            </a:r>
            <a:r>
              <a:rPr lang="nl-NL" dirty="0"/>
              <a:t> van veer een </a:t>
            </a:r>
            <a:r>
              <a:rPr lang="nl-NL" dirty="0" err="1"/>
              <a:t>geschreeu</a:t>
            </a:r>
            <a:r>
              <a:rPr lang="nl-NL" dirty="0"/>
              <a:t>, </a:t>
            </a:r>
            <a:r>
              <a:rPr lang="nl-NL" dirty="0" err="1"/>
              <a:t>datter</a:t>
            </a:r>
            <a:r>
              <a:rPr lang="nl-NL" dirty="0"/>
              <a:t> </a:t>
            </a:r>
            <a:r>
              <a:rPr lang="nl-NL" dirty="0" err="1"/>
              <a:t>eenig</a:t>
            </a:r>
            <a:r>
              <a:rPr lang="nl-NL" dirty="0"/>
              <a:t> </a:t>
            </a:r>
            <a:r>
              <a:rPr lang="nl-NL" dirty="0" err="1"/>
              <a:t>Krijsch-Volck</a:t>
            </a:r>
            <a:r>
              <a:rPr lang="nl-NL" dirty="0"/>
              <a:t> op de been was, niet wetende wat </a:t>
            </a:r>
            <a:r>
              <a:rPr lang="nl-NL" dirty="0" err="1"/>
              <a:t>Volck</a:t>
            </a:r>
            <a:r>
              <a:rPr lang="nl-NL" dirty="0"/>
              <a:t>, </a:t>
            </a:r>
            <a:r>
              <a:rPr lang="nl-NL" dirty="0" err="1"/>
              <a:t>ginck</a:t>
            </a:r>
            <a:r>
              <a:rPr lang="nl-NL" dirty="0"/>
              <a:t> </a:t>
            </a:r>
            <a:r>
              <a:rPr lang="nl-NL" dirty="0" err="1"/>
              <a:t>uyt</a:t>
            </a:r>
            <a:r>
              <a:rPr lang="nl-NL" dirty="0"/>
              <a:t>-roepen, </a:t>
            </a:r>
            <a:r>
              <a:rPr lang="nl-NL" i="1" dirty="0"/>
              <a:t>Och Mannen </a:t>
            </a:r>
            <a:r>
              <a:rPr lang="nl-NL" i="1" dirty="0" err="1"/>
              <a:t>bergh</a:t>
            </a:r>
            <a:r>
              <a:rPr lang="nl-NL" i="1" dirty="0"/>
              <a:t> </a:t>
            </a:r>
            <a:r>
              <a:rPr lang="nl-NL" i="1" dirty="0" err="1"/>
              <a:t>my</a:t>
            </a:r>
            <a:r>
              <a:rPr lang="nl-NL" i="1" dirty="0"/>
              <a:t> </a:t>
            </a:r>
            <a:r>
              <a:rPr lang="nl-NL" i="1" dirty="0" err="1"/>
              <a:t>bergh</a:t>
            </a:r>
            <a:r>
              <a:rPr lang="nl-NL" i="1" dirty="0"/>
              <a:t> </a:t>
            </a:r>
            <a:r>
              <a:rPr lang="nl-NL" i="1" dirty="0" err="1"/>
              <a:t>my</a:t>
            </a:r>
            <a:r>
              <a:rPr lang="nl-NL" i="1" dirty="0"/>
              <a:t>, ’t is om mijn, en om mijn Vader, Och? </a:t>
            </a:r>
            <a:r>
              <a:rPr lang="nl-NL" i="1" dirty="0" err="1"/>
              <a:t>Salveert</a:t>
            </a:r>
            <a:r>
              <a:rPr lang="nl-NL" i="1" dirty="0"/>
              <a:t> mijn leven, ’t is om mijn.</a:t>
            </a:r>
            <a:endParaRPr lang="nl-NL" dirty="0"/>
          </a:p>
          <a:p>
            <a:r>
              <a:rPr lang="nl-NL" i="1" dirty="0"/>
              <a:t> </a:t>
            </a:r>
            <a:endParaRPr lang="nl-NL" dirty="0"/>
          </a:p>
          <a:p>
            <a:r>
              <a:rPr lang="nl-NL" dirty="0"/>
              <a:t>[…]</a:t>
            </a:r>
          </a:p>
          <a:p>
            <a:r>
              <a:rPr lang="nl-NL" dirty="0"/>
              <a:t> </a:t>
            </a:r>
          </a:p>
          <a:p>
            <a:r>
              <a:rPr lang="nl-NL" dirty="0" err="1"/>
              <a:t>Hy</a:t>
            </a:r>
            <a:r>
              <a:rPr lang="nl-NL" dirty="0"/>
              <a:t> en is geen Zeeman, ’t valt hem </a:t>
            </a:r>
            <a:r>
              <a:rPr lang="nl-NL" dirty="0" err="1"/>
              <a:t>suer</a:t>
            </a:r>
            <a:r>
              <a:rPr lang="nl-NL" dirty="0"/>
              <a:t> </a:t>
            </a:r>
            <a:r>
              <a:rPr lang="nl-NL" dirty="0" err="1"/>
              <a:t>genoech</a:t>
            </a:r>
            <a:r>
              <a:rPr lang="nl-NL" dirty="0"/>
              <a:t> te Lande, want een simpele </a:t>
            </a:r>
            <a:r>
              <a:rPr lang="nl-NL" dirty="0" err="1"/>
              <a:t>rijse</a:t>
            </a:r>
            <a:r>
              <a:rPr lang="nl-NL" dirty="0"/>
              <a:t> doende van ’t Huys van </a:t>
            </a:r>
            <a:r>
              <a:rPr lang="nl-NL" dirty="0" err="1"/>
              <a:t>Muyden</a:t>
            </a:r>
            <a:r>
              <a:rPr lang="nl-NL" dirty="0"/>
              <a:t>, </a:t>
            </a:r>
            <a:r>
              <a:rPr lang="nl-NL" dirty="0" err="1"/>
              <a:t>naer</a:t>
            </a:r>
            <a:r>
              <a:rPr lang="nl-NL" dirty="0"/>
              <a:t> ’s Graven-Landt, kan hem </a:t>
            </a:r>
            <a:r>
              <a:rPr lang="nl-NL" dirty="0" err="1"/>
              <a:t>soo</a:t>
            </a:r>
            <a:r>
              <a:rPr lang="nl-NL" dirty="0"/>
              <a:t> benauwen, </a:t>
            </a:r>
            <a:r>
              <a:rPr lang="nl-NL" dirty="0" err="1"/>
              <a:t>ghelijck</a:t>
            </a:r>
            <a:r>
              <a:rPr lang="nl-NL" dirty="0"/>
              <a:t> in ’t </a:t>
            </a:r>
            <a:r>
              <a:rPr lang="nl-NL" dirty="0" err="1"/>
              <a:t>vervolgh</a:t>
            </a:r>
            <a:r>
              <a:rPr lang="nl-NL" dirty="0"/>
              <a:t> sult </a:t>
            </a:r>
            <a:r>
              <a:rPr lang="nl-NL" dirty="0" err="1"/>
              <a:t>hooren</a:t>
            </a:r>
            <a:r>
              <a:rPr lang="nl-NL" dirty="0"/>
              <a:t>, dat hem met </a:t>
            </a:r>
            <a:r>
              <a:rPr lang="nl-NL" dirty="0" err="1"/>
              <a:t>oorlove</a:t>
            </a:r>
            <a:r>
              <a:rPr lang="nl-NL" dirty="0"/>
              <a:t> de geluwe van achteren ontschiet, ten </a:t>
            </a:r>
            <a:r>
              <a:rPr lang="nl-NL" dirty="0" err="1"/>
              <a:t>broeck</a:t>
            </a:r>
            <a:r>
              <a:rPr lang="nl-NL" dirty="0"/>
              <a:t> onder </a:t>
            </a:r>
            <a:r>
              <a:rPr lang="nl-NL" dirty="0" err="1"/>
              <a:t>uyt</a:t>
            </a:r>
            <a:r>
              <a:rPr lang="nl-NL" dirty="0"/>
              <a:t> valt, en </a:t>
            </a:r>
            <a:r>
              <a:rPr lang="nl-NL" dirty="0" err="1"/>
              <a:t>sijn</a:t>
            </a:r>
            <a:r>
              <a:rPr lang="nl-NL" dirty="0"/>
              <a:t> </a:t>
            </a:r>
            <a:r>
              <a:rPr lang="nl-NL" dirty="0" err="1"/>
              <a:t>gesprinckelde</a:t>
            </a:r>
            <a:r>
              <a:rPr lang="nl-NL" dirty="0"/>
              <a:t> kousen geheel verlicht, ende </a:t>
            </a:r>
            <a:r>
              <a:rPr lang="nl-NL" dirty="0" err="1"/>
              <a:t>eenen</a:t>
            </a:r>
            <a:r>
              <a:rPr lang="nl-NL" dirty="0"/>
              <a:t> </a:t>
            </a:r>
            <a:r>
              <a:rPr lang="nl-NL" dirty="0" err="1"/>
              <a:t>levendigen</a:t>
            </a:r>
            <a:r>
              <a:rPr lang="nl-NL" dirty="0"/>
              <a:t> </a:t>
            </a:r>
            <a:r>
              <a:rPr lang="nl-NL" dirty="0" err="1"/>
              <a:t>coleur</a:t>
            </a:r>
            <a:r>
              <a:rPr lang="nl-NL" dirty="0"/>
              <a:t> geeft, </a:t>
            </a:r>
            <a:r>
              <a:rPr lang="nl-NL" dirty="0" err="1"/>
              <a:t>soo</a:t>
            </a:r>
            <a:r>
              <a:rPr lang="nl-NL" dirty="0"/>
              <a:t> dat </a:t>
            </a:r>
            <a:r>
              <a:rPr lang="nl-NL" dirty="0" err="1"/>
              <a:t>hy</a:t>
            </a:r>
            <a:r>
              <a:rPr lang="nl-NL" dirty="0"/>
              <a:t> </a:t>
            </a:r>
            <a:r>
              <a:rPr lang="nl-NL" dirty="0" err="1"/>
              <a:t>so</a:t>
            </a:r>
            <a:r>
              <a:rPr lang="nl-NL" dirty="0"/>
              <a:t> </a:t>
            </a:r>
            <a:r>
              <a:rPr lang="nl-NL" dirty="0" err="1"/>
              <a:t>lieflijck</a:t>
            </a:r>
            <a:r>
              <a:rPr lang="nl-NL" dirty="0"/>
              <a:t> na de </a:t>
            </a:r>
            <a:r>
              <a:rPr lang="nl-NL" dirty="0" err="1"/>
              <a:t>muskes</a:t>
            </a:r>
            <a:r>
              <a:rPr lang="nl-NL" dirty="0"/>
              <a:t> </a:t>
            </a:r>
            <a:r>
              <a:rPr lang="nl-NL" dirty="0" err="1"/>
              <a:t>roock</a:t>
            </a:r>
            <a:r>
              <a:rPr lang="nl-NL" dirty="0"/>
              <a:t>, als </a:t>
            </a:r>
            <a:r>
              <a:rPr lang="nl-NL" dirty="0" err="1"/>
              <a:t>eener</a:t>
            </a:r>
            <a:r>
              <a:rPr lang="nl-NL" dirty="0"/>
              <a:t> die </a:t>
            </a:r>
            <a:r>
              <a:rPr lang="nl-NL" dirty="0" err="1"/>
              <a:t>sigh</a:t>
            </a:r>
            <a:r>
              <a:rPr lang="nl-NL" dirty="0"/>
              <a:t> </a:t>
            </a:r>
            <a:r>
              <a:rPr lang="nl-NL" dirty="0" err="1"/>
              <a:t>selven</a:t>
            </a:r>
            <a:r>
              <a:rPr lang="nl-NL" dirty="0"/>
              <a:t> </a:t>
            </a:r>
            <a:r>
              <a:rPr lang="nl-NL" dirty="0" err="1"/>
              <a:t>hadde</a:t>
            </a:r>
            <a:r>
              <a:rPr lang="nl-NL" dirty="0"/>
              <a:t> </a:t>
            </a:r>
            <a:r>
              <a:rPr lang="nl-NL" dirty="0" err="1"/>
              <a:t>vuyl</a:t>
            </a:r>
            <a:r>
              <a:rPr lang="nl-NL" dirty="0"/>
              <a:t> </a:t>
            </a:r>
            <a:r>
              <a:rPr lang="nl-NL" dirty="0" err="1"/>
              <a:t>gemaeckt</a:t>
            </a:r>
            <a:r>
              <a:rPr lang="nl-NL" dirty="0"/>
              <a:t>”</a:t>
            </a:r>
          </a:p>
        </p:txBody>
      </p:sp>
    </p:spTree>
    <p:extLst>
      <p:ext uri="{BB962C8B-B14F-4D97-AF65-F5344CB8AC3E}">
        <p14:creationId xmlns:p14="http://schemas.microsoft.com/office/powerpoint/2010/main" val="418584996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Voorbereiding werkcolleges deze week</a:t>
            </a:r>
          </a:p>
        </p:txBody>
      </p:sp>
      <p:sp>
        <p:nvSpPr>
          <p:cNvPr id="3" name="Tijdelijke aanduiding voor inhoud 2"/>
          <p:cNvSpPr>
            <a:spLocks noGrp="1"/>
          </p:cNvSpPr>
          <p:nvPr>
            <p:ph idx="1"/>
          </p:nvPr>
        </p:nvSpPr>
        <p:spPr/>
        <p:txBody>
          <a:bodyPr/>
          <a:lstStyle/>
          <a:p>
            <a:r>
              <a:rPr lang="nl-NL" b="1" dirty="0"/>
              <a:t>Lezen</a:t>
            </a:r>
            <a:r>
              <a:rPr lang="nl-NL" dirty="0"/>
              <a:t>: bloemlezing </a:t>
            </a:r>
            <a:r>
              <a:rPr lang="nl-NL" i="1" dirty="0"/>
              <a:t>Wat </a:t>
            </a:r>
            <a:r>
              <a:rPr lang="nl-NL" i="1" dirty="0" err="1"/>
              <a:t>wonders</a:t>
            </a:r>
            <a:r>
              <a:rPr lang="nl-NL" i="1" dirty="0"/>
              <a:t>, wat nieuws! De zeventiende eeuw in pamfletten </a:t>
            </a:r>
            <a:r>
              <a:rPr lang="nl-NL" dirty="0"/>
              <a:t>en het hoofdstuk van Harms</a:t>
            </a:r>
          </a:p>
          <a:p>
            <a:pPr lvl="1"/>
            <a:r>
              <a:rPr lang="nl-NL" dirty="0"/>
              <a:t>Bij de bloemlezing: let specifiek op retorische aspecten: hoe proberen de auteurs hun publiek te overtuigen, welke (literaire) middelen zetten ze daarbij in?</a:t>
            </a:r>
          </a:p>
          <a:p>
            <a:endParaRPr lang="nl-NL" dirty="0"/>
          </a:p>
          <a:p>
            <a:r>
              <a:rPr lang="nl-NL" b="1" dirty="0"/>
              <a:t>Maken &amp; inleveren </a:t>
            </a:r>
            <a:r>
              <a:rPr lang="nl-NL" dirty="0"/>
              <a:t>: weekopdracht 4</a:t>
            </a:r>
          </a:p>
          <a:p>
            <a:endParaRPr lang="nl-NL" dirty="0"/>
          </a:p>
          <a:p>
            <a:r>
              <a:rPr lang="nl-NL" b="1" dirty="0"/>
              <a:t>Voorbereiden</a:t>
            </a:r>
            <a:r>
              <a:rPr lang="nl-NL" dirty="0"/>
              <a:t>: een korte pitch (ca. 1 minuut) over de auteur van je essay</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23</a:t>
            </a:fld>
            <a:endParaRPr lang="nl-NL" altLang="nl-NL" dirty="0"/>
          </a:p>
        </p:txBody>
      </p:sp>
    </p:spTree>
    <p:extLst>
      <p:ext uri="{BB962C8B-B14F-4D97-AF65-F5344CB8AC3E}">
        <p14:creationId xmlns:p14="http://schemas.microsoft.com/office/powerpoint/2010/main" val="151412809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publieke debat anno nu</a:t>
            </a:r>
          </a:p>
        </p:txBody>
      </p:sp>
      <p:sp>
        <p:nvSpPr>
          <p:cNvPr id="3" name="Tijdelijke aanduiding voor inhoud 2"/>
          <p:cNvSpPr>
            <a:spLocks noGrp="1"/>
          </p:cNvSpPr>
          <p:nvPr>
            <p:ph idx="1"/>
          </p:nvPr>
        </p:nvSpPr>
        <p:spPr/>
        <p:txBody>
          <a:bodyPr/>
          <a:lstStyle/>
          <a:p>
            <a:r>
              <a:rPr lang="nl-NL" dirty="0"/>
              <a:t>Inhoudelijke discussie</a:t>
            </a:r>
          </a:p>
          <a:p>
            <a:endParaRPr lang="nl-NL" dirty="0"/>
          </a:p>
          <a:p>
            <a:r>
              <a:rPr lang="nl-NL" dirty="0"/>
              <a:t>Maar </a:t>
            </a:r>
            <a:r>
              <a:rPr lang="nl-NL" b="1" dirty="0"/>
              <a:t>vorm</a:t>
            </a:r>
            <a:r>
              <a:rPr lang="nl-NL" dirty="0"/>
              <a:t> is minstens zo belangrijk</a:t>
            </a:r>
          </a:p>
          <a:p>
            <a:pPr lvl="1"/>
            <a:r>
              <a:rPr lang="nl-NL" dirty="0" err="1"/>
              <a:t>Framing</a:t>
            </a:r>
            <a:endParaRPr lang="nl-NL" dirty="0"/>
          </a:p>
          <a:p>
            <a:pPr lvl="1"/>
            <a:r>
              <a:rPr lang="nl-NL" dirty="0"/>
              <a:t>‘Medialogica’</a:t>
            </a:r>
          </a:p>
          <a:p>
            <a:endParaRPr lang="nl-NL" dirty="0"/>
          </a:p>
          <a:p>
            <a:r>
              <a:rPr lang="nl-NL" dirty="0"/>
              <a:t>Relatie met de wereld van nieuws en journalistiek</a:t>
            </a:r>
          </a:p>
          <a:p>
            <a:pPr lvl="1"/>
            <a:r>
              <a:rPr lang="nl-NL" dirty="0"/>
              <a:t>Informeren</a:t>
            </a:r>
          </a:p>
          <a:p>
            <a:pPr lvl="1"/>
            <a:r>
              <a:rPr lang="nl-NL" dirty="0"/>
              <a:t>Opiniëren</a:t>
            </a:r>
          </a:p>
          <a:p>
            <a:pPr lvl="1"/>
            <a:r>
              <a:rPr lang="nl-NL" dirty="0"/>
              <a:t>Amuseren</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3</a:t>
            </a:fld>
            <a:endParaRPr lang="nl-NL" altLang="nl-NL" dirty="0"/>
          </a:p>
        </p:txBody>
      </p:sp>
      <p:pic>
        <p:nvPicPr>
          <p:cNvPr id="2050" name="Picture 2" descr="Afbeeldingsresultaat voor 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398" y="720725"/>
            <a:ext cx="4228056" cy="221972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7864" y="395922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7" descr="Afbeeldingsresultaat voor volkskr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9" descr="Afbeeldingsresultaat voor volkskr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1927" y="6719743"/>
            <a:ext cx="57150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800271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publieke debat in de zeventiende eeuw</a:t>
            </a:r>
          </a:p>
        </p:txBody>
      </p:sp>
      <p:sp>
        <p:nvSpPr>
          <p:cNvPr id="3" name="Tijdelijke aanduiding voor inhoud 2"/>
          <p:cNvSpPr>
            <a:spLocks noGrp="1"/>
          </p:cNvSpPr>
          <p:nvPr>
            <p:ph idx="1"/>
          </p:nvPr>
        </p:nvSpPr>
        <p:spPr/>
        <p:txBody>
          <a:bodyPr/>
          <a:lstStyle/>
          <a:p>
            <a:r>
              <a:rPr lang="nl-NL" dirty="0"/>
              <a:t>Ook toen veel openbare discussie</a:t>
            </a:r>
          </a:p>
          <a:p>
            <a:endParaRPr lang="nl-NL" dirty="0"/>
          </a:p>
          <a:p>
            <a:r>
              <a:rPr lang="nl-NL" dirty="0"/>
              <a:t>Ook toen een belangrijke rol voor ‘de media’</a:t>
            </a:r>
          </a:p>
          <a:p>
            <a:pPr lvl="1"/>
            <a:r>
              <a:rPr lang="nl-NL" dirty="0"/>
              <a:t>Pamfletten</a:t>
            </a:r>
          </a:p>
          <a:p>
            <a:pPr lvl="1"/>
            <a:r>
              <a:rPr lang="nl-NL" dirty="0"/>
              <a:t>Liederen</a:t>
            </a:r>
          </a:p>
          <a:p>
            <a:pPr lvl="1"/>
            <a:r>
              <a:rPr lang="nl-NL" dirty="0"/>
              <a:t>Prenten</a:t>
            </a:r>
          </a:p>
          <a:p>
            <a:endParaRPr lang="nl-NL" dirty="0"/>
          </a:p>
          <a:p>
            <a:r>
              <a:rPr lang="nl-NL" dirty="0"/>
              <a:t>Het publieke debat in de zeventiende eeuw heeft ook een literaire dimensie</a:t>
            </a:r>
          </a:p>
          <a:p>
            <a:pPr lvl="1"/>
            <a:r>
              <a:rPr lang="nl-NL" dirty="0"/>
              <a:t>Gebruik van literaire genres: gedichten, toneel, samenspraken</a:t>
            </a:r>
          </a:p>
          <a:p>
            <a:pPr lvl="1"/>
            <a:r>
              <a:rPr lang="nl-NL" dirty="0"/>
              <a:t>Gebruik van literaire middelen: beeldspraak, stijlfiguren</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4</a:t>
            </a:fld>
            <a:endParaRPr lang="nl-NL" altLang="nl-NL" dirty="0"/>
          </a:p>
        </p:txBody>
      </p:sp>
      <p:pic>
        <p:nvPicPr>
          <p:cNvPr id="5" name="Picture 4" descr="Afbeeldingsresultaat voor 17e-eeuwse pamflet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6694" y="570582"/>
            <a:ext cx="3725184" cy="47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69995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Terminologie</a:t>
            </a:r>
          </a:p>
        </p:txBody>
      </p:sp>
      <p:sp>
        <p:nvSpPr>
          <p:cNvPr id="3" name="Tijdelijke aanduiding voor inhoud 2"/>
          <p:cNvSpPr>
            <a:spLocks noGrp="1"/>
          </p:cNvSpPr>
          <p:nvPr>
            <p:ph idx="1"/>
          </p:nvPr>
        </p:nvSpPr>
        <p:spPr/>
        <p:txBody>
          <a:bodyPr/>
          <a:lstStyle/>
          <a:p>
            <a:pPr marL="0" indent="0">
              <a:buNone/>
            </a:pPr>
            <a:r>
              <a:rPr lang="nl-NL" dirty="0"/>
              <a:t>Verschillende termen in omloop, die grotendeels overlappen</a:t>
            </a:r>
          </a:p>
          <a:p>
            <a:r>
              <a:rPr lang="nl-NL" dirty="0"/>
              <a:t>Publiek debat</a:t>
            </a:r>
          </a:p>
          <a:p>
            <a:r>
              <a:rPr lang="nl-NL" dirty="0"/>
              <a:t>Publieke opinie</a:t>
            </a:r>
          </a:p>
          <a:p>
            <a:r>
              <a:rPr lang="nl-NL" dirty="0"/>
              <a:t>Publieke sfeer</a:t>
            </a:r>
          </a:p>
          <a:p>
            <a:pPr marL="0" indent="0">
              <a:buNone/>
            </a:pPr>
            <a:endParaRPr lang="nl-NL" dirty="0"/>
          </a:p>
          <a:p>
            <a:pPr marL="0" indent="0">
              <a:buNone/>
            </a:pPr>
            <a:r>
              <a:rPr lang="nl-NL" dirty="0"/>
              <a:t>Kern</a:t>
            </a:r>
          </a:p>
          <a:p>
            <a:r>
              <a:rPr lang="nl-NL" dirty="0"/>
              <a:t>Openbaarheid</a:t>
            </a:r>
          </a:p>
          <a:p>
            <a:r>
              <a:rPr lang="nl-NL" dirty="0"/>
              <a:t>Gerichtheid op maatschappelijke (of politieke) kwesties</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5</a:t>
            </a:fld>
            <a:endParaRPr lang="nl-NL" altLang="nl-NL" dirty="0"/>
          </a:p>
        </p:txBody>
      </p:sp>
      <p:pic>
        <p:nvPicPr>
          <p:cNvPr id="3074" name="Picture 2" descr="Afbeeldingsresultaat voor 17e eeuw publieke opin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2033" y="2565544"/>
            <a:ext cx="5702098" cy="375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4835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Theoretisch kader (1): </a:t>
            </a:r>
            <a:r>
              <a:rPr lang="nl-NL" dirty="0" err="1"/>
              <a:t>Jürgen</a:t>
            </a:r>
            <a:r>
              <a:rPr lang="nl-NL" dirty="0"/>
              <a:t> Habermas, de publieke sfeer</a:t>
            </a:r>
          </a:p>
        </p:txBody>
      </p:sp>
      <p:sp>
        <p:nvSpPr>
          <p:cNvPr id="3" name="Tijdelijke aanduiding voor inhoud 2"/>
          <p:cNvSpPr>
            <a:spLocks noGrp="1"/>
          </p:cNvSpPr>
          <p:nvPr>
            <p:ph idx="1"/>
          </p:nvPr>
        </p:nvSpPr>
        <p:spPr>
          <a:xfrm>
            <a:off x="1200732" y="1799999"/>
            <a:ext cx="11933377" cy="7020000"/>
          </a:xfrm>
        </p:spPr>
        <p:txBody>
          <a:bodyPr/>
          <a:lstStyle/>
          <a:p>
            <a:r>
              <a:rPr lang="nl-NL" dirty="0"/>
              <a:t>Habermas: filosoof en socioloog</a:t>
            </a:r>
          </a:p>
          <a:p>
            <a:endParaRPr lang="nl-NL" dirty="0"/>
          </a:p>
          <a:p>
            <a:r>
              <a:rPr lang="nl-NL" dirty="0"/>
              <a:t>Schreef een invloedrijke studie over de werking van publieke discussies en veranderingen daarin door de tijd heen: </a:t>
            </a:r>
            <a:r>
              <a:rPr lang="nl-NL" i="1" dirty="0" err="1"/>
              <a:t>Strukturwandel</a:t>
            </a:r>
            <a:r>
              <a:rPr lang="nl-NL" i="1" dirty="0"/>
              <a:t> der </a:t>
            </a:r>
            <a:r>
              <a:rPr lang="nl-NL" i="1" dirty="0" err="1"/>
              <a:t>Öffentlichkeit</a:t>
            </a:r>
            <a:r>
              <a:rPr lang="nl-NL" i="1" dirty="0"/>
              <a:t> </a:t>
            </a:r>
            <a:r>
              <a:rPr lang="nl-NL" dirty="0"/>
              <a:t>(1962), in het Engels vertaald als </a:t>
            </a:r>
            <a:r>
              <a:rPr lang="nl-NL" i="1" dirty="0"/>
              <a:t>The </a:t>
            </a:r>
            <a:r>
              <a:rPr lang="nl-NL" i="1" dirty="0" err="1"/>
              <a:t>Structural</a:t>
            </a:r>
            <a:r>
              <a:rPr lang="nl-NL" i="1" dirty="0"/>
              <a:t> </a:t>
            </a:r>
            <a:r>
              <a:rPr lang="nl-NL" i="1" dirty="0" err="1"/>
              <a:t>Transformation</a:t>
            </a:r>
            <a:r>
              <a:rPr lang="nl-NL" i="1" dirty="0"/>
              <a:t> of </a:t>
            </a:r>
            <a:r>
              <a:rPr lang="nl-NL" i="1" dirty="0" err="1"/>
              <a:t>the</a:t>
            </a:r>
            <a:r>
              <a:rPr lang="nl-NL" i="1" dirty="0"/>
              <a:t> Public Sphere </a:t>
            </a:r>
            <a:r>
              <a:rPr lang="nl-NL" dirty="0"/>
              <a:t>(1989)</a:t>
            </a:r>
          </a:p>
          <a:p>
            <a:endParaRPr lang="nl-NL" dirty="0"/>
          </a:p>
          <a:p>
            <a:r>
              <a:rPr lang="nl-NL" dirty="0"/>
              <a:t>Habermas’ idee van een </a:t>
            </a:r>
            <a:r>
              <a:rPr lang="nl-NL" b="1" dirty="0"/>
              <a:t>publieke sfeer</a:t>
            </a:r>
          </a:p>
          <a:p>
            <a:pPr lvl="1"/>
            <a:r>
              <a:rPr lang="nl-NL" dirty="0"/>
              <a:t>Een </a:t>
            </a:r>
            <a:r>
              <a:rPr lang="nl-NL" b="1" dirty="0"/>
              <a:t>openbare</a:t>
            </a:r>
            <a:r>
              <a:rPr lang="nl-NL" dirty="0"/>
              <a:t> discussieruimte</a:t>
            </a:r>
          </a:p>
          <a:p>
            <a:pPr lvl="1"/>
            <a:r>
              <a:rPr lang="nl-NL" dirty="0"/>
              <a:t>Waarin burgers op basis van gelijkwaardigheid</a:t>
            </a:r>
            <a:r>
              <a:rPr lang="nl-NL" b="1" dirty="0"/>
              <a:t> rationeel</a:t>
            </a:r>
            <a:r>
              <a:rPr lang="nl-NL" dirty="0"/>
              <a:t> met elkaar van gedachten wisselen over politieke en maatschappelijke kwesties</a:t>
            </a:r>
          </a:p>
          <a:p>
            <a:pPr lvl="1"/>
            <a:r>
              <a:rPr lang="nl-NL" dirty="0"/>
              <a:t>De ideaaltypische publieke sfeer is </a:t>
            </a:r>
            <a:r>
              <a:rPr lang="nl-NL" b="1" dirty="0"/>
              <a:t>autonoom</a:t>
            </a:r>
            <a:r>
              <a:rPr lang="nl-NL" dirty="0"/>
              <a:t> t.o.v. staat en commercie </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6</a:t>
            </a:fld>
            <a:endParaRPr lang="nl-NL" altLang="nl-NL" dirty="0"/>
          </a:p>
        </p:txBody>
      </p:sp>
      <p:pic>
        <p:nvPicPr>
          <p:cNvPr id="4098" name="Picture 2" descr="Afbeeldingsresultaat voor haber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5320" y="9906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at voor strukturwandel der Ã¶ffentlichke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5320" y="3388446"/>
            <a:ext cx="29051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33391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Theoretisch kader (1): </a:t>
            </a:r>
            <a:r>
              <a:rPr lang="nl-NL" dirty="0" err="1"/>
              <a:t>Jürgen</a:t>
            </a:r>
            <a:r>
              <a:rPr lang="nl-NL" dirty="0"/>
              <a:t> Habermas, de publieke sfeer</a:t>
            </a:r>
          </a:p>
        </p:txBody>
      </p:sp>
      <p:sp>
        <p:nvSpPr>
          <p:cNvPr id="3" name="Tijdelijke aanduiding voor inhoud 2"/>
          <p:cNvSpPr>
            <a:spLocks noGrp="1"/>
          </p:cNvSpPr>
          <p:nvPr>
            <p:ph idx="1"/>
          </p:nvPr>
        </p:nvSpPr>
        <p:spPr/>
        <p:txBody>
          <a:bodyPr/>
          <a:lstStyle/>
          <a:p>
            <a:r>
              <a:rPr lang="nl-NL" dirty="0"/>
              <a:t>De ideaaltypische publieke sfeer plaatst Habermas in het Engeland van de late zeventiende en achttiende eeuw: context van de </a:t>
            </a:r>
            <a:r>
              <a:rPr lang="nl-NL" b="1" dirty="0"/>
              <a:t>koffiehuizen</a:t>
            </a:r>
          </a:p>
          <a:p>
            <a:endParaRPr lang="nl-NL" dirty="0"/>
          </a:p>
          <a:p>
            <a:r>
              <a:rPr lang="nl-NL" dirty="0"/>
              <a:t>Hij contrasteert deze ideale situatie met de periode ervoor en erna</a:t>
            </a:r>
          </a:p>
          <a:p>
            <a:pPr lvl="1"/>
            <a:r>
              <a:rPr lang="nl-NL" dirty="0"/>
              <a:t>Ervoor: de staat c.q. vorst beheerst de publieke sfeer</a:t>
            </a:r>
          </a:p>
          <a:p>
            <a:pPr lvl="1"/>
            <a:r>
              <a:rPr lang="nl-NL" dirty="0"/>
              <a:t>Erna: commercie neemt de publieke sfeer meer en meer over</a:t>
            </a:r>
          </a:p>
          <a:p>
            <a:endParaRPr lang="nl-NL" dirty="0"/>
          </a:p>
          <a:p>
            <a:r>
              <a:rPr lang="nl-NL" dirty="0"/>
              <a:t>Kritiek op de theorie van Habermas</a:t>
            </a:r>
          </a:p>
          <a:p>
            <a:pPr lvl="1"/>
            <a:r>
              <a:rPr lang="nl-NL" dirty="0"/>
              <a:t>Achttiende-eeuwse publieke sfeer was minder ideaaltypisch dan Habermas het doet voorkomen</a:t>
            </a:r>
          </a:p>
          <a:p>
            <a:pPr lvl="1"/>
            <a:r>
              <a:rPr lang="nl-NL" dirty="0"/>
              <a:t>Het historische contrast dat Habermas aanbrengt is te simplistisch</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7</a:t>
            </a:fld>
            <a:endParaRPr lang="nl-NL" altLang="nl-NL" dirty="0"/>
          </a:p>
        </p:txBody>
      </p:sp>
      <p:pic>
        <p:nvPicPr>
          <p:cNvPr id="5122" name="Picture 2" descr="Afbeeldingsresultaat voor koffiehuis 18e ee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4375" y="3009467"/>
            <a:ext cx="5201556" cy="332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9982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Theoretisch kader (2): </a:t>
            </a:r>
            <a:r>
              <a:rPr lang="nl-NL" dirty="0" err="1"/>
              <a:t>Frijhoff</a:t>
            </a:r>
            <a:r>
              <a:rPr lang="nl-NL" dirty="0"/>
              <a:t> &amp; Spies, Nederlandse discussiecultuur in de zeventiende eeuw</a:t>
            </a:r>
          </a:p>
        </p:txBody>
      </p:sp>
      <p:sp>
        <p:nvSpPr>
          <p:cNvPr id="3" name="Tijdelijke aanduiding voor inhoud 2"/>
          <p:cNvSpPr>
            <a:spLocks noGrp="1"/>
          </p:cNvSpPr>
          <p:nvPr>
            <p:ph idx="1"/>
          </p:nvPr>
        </p:nvSpPr>
        <p:spPr>
          <a:xfrm>
            <a:off x="1200733" y="1799999"/>
            <a:ext cx="9882904" cy="7020000"/>
          </a:xfrm>
        </p:spPr>
        <p:txBody>
          <a:bodyPr/>
          <a:lstStyle/>
          <a:p>
            <a:endParaRPr lang="nl-NL" dirty="0"/>
          </a:p>
          <a:p>
            <a:r>
              <a:rPr lang="nl-NL" dirty="0"/>
              <a:t>Willem </a:t>
            </a:r>
            <a:r>
              <a:rPr lang="nl-NL" dirty="0" err="1"/>
              <a:t>Frijhoff</a:t>
            </a:r>
            <a:r>
              <a:rPr lang="nl-NL" dirty="0"/>
              <a:t>: historicus</a:t>
            </a:r>
          </a:p>
          <a:p>
            <a:r>
              <a:rPr lang="nl-NL" dirty="0"/>
              <a:t>Marijke Spies: letterkundige, neerlandica</a:t>
            </a:r>
          </a:p>
          <a:p>
            <a:endParaRPr lang="nl-NL" dirty="0"/>
          </a:p>
          <a:p>
            <a:r>
              <a:rPr lang="nl-NL" dirty="0"/>
              <a:t>Schreven: </a:t>
            </a:r>
            <a:r>
              <a:rPr lang="nl-NL" i="1" dirty="0">
                <a:hlinkClick r:id="rId2"/>
              </a:rPr>
              <a:t>1650: Bevochten eendracht</a:t>
            </a:r>
            <a:r>
              <a:rPr lang="nl-NL" i="1" dirty="0"/>
              <a:t> </a:t>
            </a:r>
            <a:r>
              <a:rPr lang="nl-NL" dirty="0"/>
              <a:t>(1999)</a:t>
            </a:r>
          </a:p>
          <a:p>
            <a:r>
              <a:rPr lang="nl-NL" dirty="0"/>
              <a:t>Deel van de ‘IJkpunten’-reeks (Nederlandse cultuur in Europese context)</a:t>
            </a:r>
          </a:p>
          <a:p>
            <a:endParaRPr lang="nl-NL" dirty="0"/>
          </a:p>
          <a:p>
            <a:r>
              <a:rPr lang="nl-NL" dirty="0"/>
              <a:t>Eén van de stellingen uit het boek: de Republiek kende in de zeventiende eeuw een uitzonderlijk sterke </a:t>
            </a:r>
            <a:r>
              <a:rPr lang="nl-NL" b="1" dirty="0"/>
              <a:t>discussiecultuur</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8</a:t>
            </a:fld>
            <a:endParaRPr lang="nl-NL" altLang="nl-NL" dirty="0"/>
          </a:p>
        </p:txBody>
      </p:sp>
      <p:pic>
        <p:nvPicPr>
          <p:cNvPr id="6146" name="Picture 2" descr="Afbeeldingsresultaat voor 1650 bevochten eendrac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5187" y="2163763"/>
            <a:ext cx="5708268" cy="599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08102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buNone/>
            </a:pPr>
            <a:r>
              <a:rPr lang="nl-NL" dirty="0"/>
              <a:t>Eigenschappen van de publieke ruimte in de Republiek in de zeventiende eeuw</a:t>
            </a:r>
          </a:p>
          <a:p>
            <a:r>
              <a:rPr lang="nl-NL" dirty="0"/>
              <a:t>Sterke mate van </a:t>
            </a:r>
            <a:r>
              <a:rPr lang="nl-NL" b="1" dirty="0"/>
              <a:t>verstedelijking</a:t>
            </a:r>
            <a:r>
              <a:rPr lang="nl-NL" dirty="0"/>
              <a:t>, met name in Holland</a:t>
            </a:r>
          </a:p>
          <a:p>
            <a:r>
              <a:rPr lang="nl-NL" dirty="0"/>
              <a:t>Weinig macht voor de adel, ten gunste van de </a:t>
            </a:r>
            <a:r>
              <a:rPr lang="nl-NL" b="1" dirty="0"/>
              <a:t>middenklasse</a:t>
            </a:r>
            <a:r>
              <a:rPr lang="nl-NL" dirty="0"/>
              <a:t> in brede zin, van rijke koopman tot eenvoudige ambachtslieden</a:t>
            </a:r>
          </a:p>
          <a:p>
            <a:r>
              <a:rPr lang="nl-NL" dirty="0"/>
              <a:t>Zwak centraal gezag, sterk lokaal gezag</a:t>
            </a:r>
          </a:p>
          <a:p>
            <a:r>
              <a:rPr lang="nl-NL" dirty="0"/>
              <a:t>Diffuse machtsverdeling: stadhouder, regenten, gereformeerde kerk </a:t>
            </a:r>
          </a:p>
          <a:p>
            <a:r>
              <a:rPr lang="nl-NL" dirty="0"/>
              <a:t>Relatief zwakke censuur</a:t>
            </a:r>
          </a:p>
          <a:p>
            <a:r>
              <a:rPr lang="nl-NL" dirty="0"/>
              <a:t>Veel mogelijkheden tot </a:t>
            </a:r>
            <a:r>
              <a:rPr lang="nl-NL" b="1" dirty="0"/>
              <a:t>inspraak</a:t>
            </a:r>
            <a:r>
              <a:rPr lang="nl-NL" dirty="0"/>
              <a:t> (m.n. rekesten)</a:t>
            </a:r>
          </a:p>
          <a:p>
            <a:r>
              <a:rPr lang="nl-NL" dirty="0"/>
              <a:t>Hoge graad van </a:t>
            </a:r>
            <a:r>
              <a:rPr lang="nl-NL" b="1" dirty="0"/>
              <a:t>geletterdheid</a:t>
            </a:r>
          </a:p>
          <a:p>
            <a:r>
              <a:rPr lang="nl-NL" dirty="0"/>
              <a:t>Goede infrastructuur</a:t>
            </a:r>
          </a:p>
        </p:txBody>
      </p:sp>
      <p:sp>
        <p:nvSpPr>
          <p:cNvPr id="4" name="Tijdelijke aanduiding voor dianummer 3"/>
          <p:cNvSpPr>
            <a:spLocks noGrp="1"/>
          </p:cNvSpPr>
          <p:nvPr>
            <p:ph type="sldNum" sz="quarter" idx="10"/>
          </p:nvPr>
        </p:nvSpPr>
        <p:spPr/>
        <p:txBody>
          <a:bodyPr/>
          <a:lstStyle/>
          <a:p>
            <a:fld id="{F9510068-CF9F-1546-A962-438E155E6626}" type="slidenum">
              <a:rPr lang="nl-NL" altLang="nl-NL" smtClean="0"/>
              <a:pPr/>
              <a:t>9</a:t>
            </a:fld>
            <a:endParaRPr lang="nl-NL" altLang="nl-NL" dirty="0"/>
          </a:p>
        </p:txBody>
      </p:sp>
      <p:pic>
        <p:nvPicPr>
          <p:cNvPr id="7170" name="Picture 2" descr="Afbeeldingsresultaat voor burger van del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0255" y="4263110"/>
            <a:ext cx="3478933" cy="414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957899"/>
      </p:ext>
    </p:extLst>
  </p:cSld>
  <p:clrMapOvr>
    <a:masterClrMapping/>
  </p:clrMapOvr>
  <p:transition spd="med">
    <p:fade/>
  </p:transition>
</p:sld>
</file>

<file path=ppt/theme/theme1.xml><?xml version="1.0" encoding="utf-8"?>
<a:theme xmlns:a="http://schemas.openxmlformats.org/drawingml/2006/main" name="1_Basis N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dirty="0" smtClean="0">
            <a:latin typeface="+mn-lt"/>
          </a:defRPr>
        </a:defPPr>
      </a:lstStyle>
    </a:txDef>
  </a:objectDefaults>
  <a:extraClrSchemeLst/>
  <a:extLst>
    <a:ext uri="{05A4C25C-085E-4340-85A3-A5531E510DB2}">
      <thm15:themeFamily xmlns:thm15="http://schemas.microsoft.com/office/thememl/2012/main" name="RU_PPT_NL_Algemeen" id="{86836686-F471-7742-B28E-E98D69952499}" vid="{2BAC25B1-1415-3B4E-A156-CFC38684E8EB}"/>
    </a:ext>
  </a:extLst>
</a:theme>
</file>

<file path=ppt/theme/theme2.xml><?xml version="1.0" encoding="utf-8"?>
<a:theme xmlns:a="http://schemas.openxmlformats.org/drawingml/2006/main" name="Titel N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dirty="0" err="1" smtClean="0">
            <a:latin typeface="+mn-lt"/>
          </a:defRPr>
        </a:defPPr>
      </a:lstStyle>
    </a:txDef>
  </a:objectDefaults>
  <a:extraClrSchemeLst/>
  <a:extLst>
    <a:ext uri="{05A4C25C-085E-4340-85A3-A5531E510DB2}">
      <thm15:themeFamily xmlns:thm15="http://schemas.microsoft.com/office/thememl/2012/main" name="RU_PPT_NL_Algemeen" id="{86836686-F471-7742-B28E-E98D69952499}" vid="{F5B933A8-1ED1-BC44-8E12-2C8117424C5F}"/>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RU_PPT_NL_Algemeen</Template>
  <TotalTime>1437</TotalTime>
  <Words>1732</Words>
  <Application>Microsoft Office PowerPoint</Application>
  <PresentationFormat>Aangepast</PresentationFormat>
  <Paragraphs>208</Paragraphs>
  <Slides>23</Slides>
  <Notes>0</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23</vt:i4>
      </vt:variant>
    </vt:vector>
  </HeadingPairs>
  <TitlesOfParts>
    <vt:vector size="28" baseType="lpstr">
      <vt:lpstr>Arial</vt:lpstr>
      <vt:lpstr>Calibri</vt:lpstr>
      <vt:lpstr>Helvetica</vt:lpstr>
      <vt:lpstr>1_Basis NL</vt:lpstr>
      <vt:lpstr>Titel NL</vt:lpstr>
      <vt:lpstr>Literatuur en identiteit in de Gouden Eeuw</vt:lpstr>
      <vt:lpstr>Het publieke debat anno nu</vt:lpstr>
      <vt:lpstr>Het publieke debat anno nu</vt:lpstr>
      <vt:lpstr>Het publieke debat in de zeventiende eeuw</vt:lpstr>
      <vt:lpstr>Terminologie</vt:lpstr>
      <vt:lpstr>Theoretisch kader (1): Jürgen Habermas, de publieke sfeer</vt:lpstr>
      <vt:lpstr>Theoretisch kader (1): Jürgen Habermas, de publieke sfeer</vt:lpstr>
      <vt:lpstr>Theoretisch kader (2): Frijhoff &amp; Spies, Nederlandse discussiecultuur in de zeventiende eeuw</vt:lpstr>
      <vt:lpstr>PowerPoint-presentatie</vt:lpstr>
      <vt:lpstr>Theoretisch kader (2): Frijhoff &amp; Spies, Nederlandse discussiecultuur in de zeventiende eeuw</vt:lpstr>
      <vt:lpstr>Theoretisch kader (2): Frijhoff &amp; Spies, Nederlandse discussiecultuur in de zeventiende eeuw</vt:lpstr>
      <vt:lpstr>Exponent van de Nederlandse discussiecultuur: het praatjespamflet</vt:lpstr>
      <vt:lpstr>Exponent van de Nederlandse discussiecultuur: het praatjespamflet</vt:lpstr>
      <vt:lpstr>Theoretisch kader (2): Frijhoff &amp; Spies, Nederlandse discussiecultuur in de zeventiende eeuw</vt:lpstr>
      <vt:lpstr>Media van debat: het pamflet</vt:lpstr>
      <vt:lpstr>Media van debat (1): het pamflet</vt:lpstr>
      <vt:lpstr>Media van debat (1): het pamflet</vt:lpstr>
      <vt:lpstr>Typen pamfletten</vt:lpstr>
      <vt:lpstr>PowerPoint-presentatie</vt:lpstr>
      <vt:lpstr>PowerPoint-presentatie</vt:lpstr>
      <vt:lpstr>PowerPoint-presentatie</vt:lpstr>
      <vt:lpstr>PowerPoint-presentatie</vt:lpstr>
      <vt:lpstr>Voorbereiding werkcolleges deze week</vt:lpstr>
    </vt:vector>
  </TitlesOfParts>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Kramer, I.J. (Ilja)</dc:creator>
  <cp:lastModifiedBy>Ivo Nieuwenhuis</cp:lastModifiedBy>
  <cp:revision>101</cp:revision>
  <cp:lastPrinted>2019-04-08T07:17:49Z</cp:lastPrinted>
  <dcterms:created xsi:type="dcterms:W3CDTF">2017-03-20T07:59:42Z</dcterms:created>
  <dcterms:modified xsi:type="dcterms:W3CDTF">2020-05-04T16:02:43Z</dcterms:modified>
</cp:coreProperties>
</file>